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7"/>
  </p:notesMasterIdLst>
  <p:handoutMasterIdLst>
    <p:handoutMasterId r:id="rId8"/>
  </p:handoutMasterIdLst>
  <p:sldIdLst>
    <p:sldId id="260" r:id="rId5"/>
    <p:sldId id="259" r:id="rId6"/>
  </p:sldIdLst>
  <p:sldSz cx="32399288" cy="43200638"/>
  <p:notesSz cx="6858000" cy="9144000"/>
  <p:embeddedFontLst>
    <p:embeddedFont>
      <p:font typeface="Arial Nova" panose="020B0504020202020204" pitchFamily="34" charset="0"/>
      <p:regular r:id="rId9"/>
      <p:bold r:id="rId10"/>
      <p:italic r:id="rId11"/>
      <p:boldItalic r:id="rId12"/>
    </p:embeddedFont>
  </p:embeddedFontLst>
  <p:defaultTextStyle>
    <a:defPPr>
      <a:defRPr lang="en-US"/>
    </a:defPPr>
    <a:lvl1pPr marL="0" algn="l" defTabSz="1894545" rtl="0" eaLnBrk="1" latinLnBrk="0" hangingPunct="1">
      <a:defRPr sz="3729" kern="1200">
        <a:solidFill>
          <a:schemeClr val="tx1"/>
        </a:solidFill>
        <a:latin typeface="+mn-lt"/>
        <a:ea typeface="+mn-ea"/>
        <a:cs typeface="+mn-cs"/>
      </a:defRPr>
    </a:lvl1pPr>
    <a:lvl2pPr marL="947273" algn="l" defTabSz="1894545" rtl="0" eaLnBrk="1" latinLnBrk="0" hangingPunct="1">
      <a:defRPr sz="3729" kern="1200">
        <a:solidFill>
          <a:schemeClr val="tx1"/>
        </a:solidFill>
        <a:latin typeface="+mn-lt"/>
        <a:ea typeface="+mn-ea"/>
        <a:cs typeface="+mn-cs"/>
      </a:defRPr>
    </a:lvl2pPr>
    <a:lvl3pPr marL="1894545" algn="l" defTabSz="1894545" rtl="0" eaLnBrk="1" latinLnBrk="0" hangingPunct="1">
      <a:defRPr sz="3729" kern="1200">
        <a:solidFill>
          <a:schemeClr val="tx1"/>
        </a:solidFill>
        <a:latin typeface="+mn-lt"/>
        <a:ea typeface="+mn-ea"/>
        <a:cs typeface="+mn-cs"/>
      </a:defRPr>
    </a:lvl3pPr>
    <a:lvl4pPr marL="2841818" algn="l" defTabSz="1894545" rtl="0" eaLnBrk="1" latinLnBrk="0" hangingPunct="1">
      <a:defRPr sz="3729" kern="1200">
        <a:solidFill>
          <a:schemeClr val="tx1"/>
        </a:solidFill>
        <a:latin typeface="+mn-lt"/>
        <a:ea typeface="+mn-ea"/>
        <a:cs typeface="+mn-cs"/>
      </a:defRPr>
    </a:lvl4pPr>
    <a:lvl5pPr marL="3789091" algn="l" defTabSz="1894545" rtl="0" eaLnBrk="1" latinLnBrk="0" hangingPunct="1">
      <a:defRPr sz="3729" kern="1200">
        <a:solidFill>
          <a:schemeClr val="tx1"/>
        </a:solidFill>
        <a:latin typeface="+mn-lt"/>
        <a:ea typeface="+mn-ea"/>
        <a:cs typeface="+mn-cs"/>
      </a:defRPr>
    </a:lvl5pPr>
    <a:lvl6pPr marL="4736363" algn="l" defTabSz="1894545" rtl="0" eaLnBrk="1" latinLnBrk="0" hangingPunct="1">
      <a:defRPr sz="3729" kern="1200">
        <a:solidFill>
          <a:schemeClr val="tx1"/>
        </a:solidFill>
        <a:latin typeface="+mn-lt"/>
        <a:ea typeface="+mn-ea"/>
        <a:cs typeface="+mn-cs"/>
      </a:defRPr>
    </a:lvl6pPr>
    <a:lvl7pPr marL="5683636" algn="l" defTabSz="1894545" rtl="0" eaLnBrk="1" latinLnBrk="0" hangingPunct="1">
      <a:defRPr sz="3729" kern="1200">
        <a:solidFill>
          <a:schemeClr val="tx1"/>
        </a:solidFill>
        <a:latin typeface="+mn-lt"/>
        <a:ea typeface="+mn-ea"/>
        <a:cs typeface="+mn-cs"/>
      </a:defRPr>
    </a:lvl7pPr>
    <a:lvl8pPr marL="6630909" algn="l" defTabSz="1894545" rtl="0" eaLnBrk="1" latinLnBrk="0" hangingPunct="1">
      <a:defRPr sz="3729" kern="1200">
        <a:solidFill>
          <a:schemeClr val="tx1"/>
        </a:solidFill>
        <a:latin typeface="+mn-lt"/>
        <a:ea typeface="+mn-ea"/>
        <a:cs typeface="+mn-cs"/>
      </a:defRPr>
    </a:lvl8pPr>
    <a:lvl9pPr marL="7578181" algn="l" defTabSz="1894545" rtl="0" eaLnBrk="1" latinLnBrk="0" hangingPunct="1">
      <a:defRPr sz="372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98" userDrawn="1">
          <p15:clr>
            <a:srgbClr val="A4A3A4"/>
          </p15:clr>
        </p15:guide>
        <p15:guide id="3" pos="1020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DA0"/>
    <a:srgbClr val="3E814B"/>
    <a:srgbClr val="DF286C"/>
    <a:srgbClr val="9C1B49"/>
    <a:srgbClr val="F99B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B3ED70-A272-F84B-A0D1-56A6A767DC8A}" v="3" dt="2026-02-20T18:27:23.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95616" autoAdjust="0"/>
  </p:normalViewPr>
  <p:slideViewPr>
    <p:cSldViewPr>
      <p:cViewPr varScale="1">
        <p:scale>
          <a:sx n="16" d="100"/>
          <a:sy n="16" d="100"/>
        </p:scale>
        <p:origin x="3888" y="768"/>
      </p:cViewPr>
      <p:guideLst>
        <p:guide orient="horz" pos="26898"/>
        <p:guide pos="10205"/>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80" d="100"/>
          <a:sy n="80" d="100"/>
        </p:scale>
        <p:origin x="284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font" Target="fonts/font4.fntdata"/><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font" Target="fonts/font1.fntdata"/><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Planilha_do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Planilha_do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Planilha_do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Planilha_do_Microsoft_Excel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46DA0"/>
              </a:solidFill>
              <a:ln w="19050">
                <a:solidFill>
                  <a:schemeClr val="lt1"/>
                </a:solidFill>
              </a:ln>
              <a:effectLst/>
            </c:spPr>
            <c:extLst>
              <c:ext xmlns:c16="http://schemas.microsoft.com/office/drawing/2014/chart" uri="{C3380CC4-5D6E-409C-BE32-E72D297353CC}">
                <c16:uniqueId val="{00000001-65BB-7B49-8787-CDB6A16AC4B7}"/>
              </c:ext>
            </c:extLst>
          </c:dPt>
          <c:dPt>
            <c:idx val="1"/>
            <c:bubble3D val="0"/>
            <c:spPr>
              <a:solidFill>
                <a:srgbClr val="3E814B"/>
              </a:solidFill>
              <a:ln w="19050">
                <a:solidFill>
                  <a:schemeClr val="lt1"/>
                </a:solidFill>
              </a:ln>
              <a:effectLst/>
            </c:spPr>
            <c:extLst>
              <c:ext xmlns:c16="http://schemas.microsoft.com/office/drawing/2014/chart" uri="{C3380CC4-5D6E-409C-BE32-E72D297353CC}">
                <c16:uniqueId val="{00000003-65BB-7B49-8787-CDB6A16AC4B7}"/>
              </c:ext>
            </c:extLst>
          </c:dPt>
          <c:dPt>
            <c:idx val="2"/>
            <c:bubble3D val="0"/>
            <c:spPr>
              <a:solidFill>
                <a:srgbClr val="9C1B49"/>
              </a:solidFill>
              <a:ln w="19050">
                <a:solidFill>
                  <a:schemeClr val="lt1"/>
                </a:solidFill>
              </a:ln>
              <a:effectLst/>
            </c:spPr>
            <c:extLst>
              <c:ext xmlns:c16="http://schemas.microsoft.com/office/drawing/2014/chart" uri="{C3380CC4-5D6E-409C-BE32-E72D297353CC}">
                <c16:uniqueId val="{00000005-65BB-7B49-8787-CDB6A16AC4B7}"/>
              </c:ext>
            </c:extLst>
          </c:dPt>
          <c:cat>
            <c:strRef>
              <c:f>Sheet1!$A$2:$A$4</c:f>
              <c:strCache>
                <c:ptCount val="3"/>
                <c:pt idx="0">
                  <c:v>Companies</c:v>
                </c:pt>
                <c:pt idx="1">
                  <c:v>Resources</c:v>
                </c:pt>
                <c:pt idx="2">
                  <c:v>impact</c:v>
                </c:pt>
              </c:strCache>
            </c:strRef>
          </c:cat>
          <c:val>
            <c:numRef>
              <c:f>Sheet1!$B$2:$B$4</c:f>
              <c:numCache>
                <c:formatCode>0%</c:formatCode>
                <c:ptCount val="3"/>
                <c:pt idx="0">
                  <c:v>0.33</c:v>
                </c:pt>
                <c:pt idx="1">
                  <c:v>0.33</c:v>
                </c:pt>
                <c:pt idx="2">
                  <c:v>0.33</c:v>
                </c:pt>
              </c:numCache>
            </c:numRef>
          </c:val>
          <c:extLst>
            <c:ext xmlns:c16="http://schemas.microsoft.com/office/drawing/2014/chart" uri="{C3380CC4-5D6E-409C-BE32-E72D297353CC}">
              <c16:uniqueId val="{00000006-65BB-7B49-8787-CDB6A16AC4B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0291300764453912"/>
          <c:y val="0.94892701122053758"/>
          <c:w val="0.57649058533408348"/>
          <c:h val="4.3434309918042584E-2"/>
        </c:manualLayout>
      </c:layout>
      <c:overlay val="0"/>
      <c:spPr>
        <a:noFill/>
        <a:ln>
          <a:noFill/>
        </a:ln>
        <a:effectLst/>
      </c:spPr>
      <c:txPr>
        <a:bodyPr rot="0" spcFirstLastPara="1" vertOverflow="ellipsis" vert="horz" wrap="square" anchor="ctr" anchorCtr="1"/>
        <a:lstStyle/>
        <a:p>
          <a:pPr>
            <a:defRPr sz="2400" b="1" i="0" u="none" strike="noStrike" kern="1200" baseline="0">
              <a:solidFill>
                <a:srgbClr val="046DA0"/>
              </a:solidFill>
              <a:latin typeface="Arial Nova" panose="020B0504020202020204" pitchFamily="34" charset="0"/>
              <a:ea typeface="+mn-ea"/>
              <a:cs typeface="+mn-cs"/>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b="1">
          <a:solidFill>
            <a:srgbClr val="046DA0"/>
          </a:solidFill>
          <a:latin typeface="Arial Nova" panose="020B0504020202020204" pitchFamily="34" charset="0"/>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321861690214478E-2"/>
          <c:y val="0.16759341921469026"/>
          <c:w val="0.89242163258592144"/>
          <c:h val="0.73269162503922558"/>
        </c:manualLayout>
      </c:layout>
      <c:barChart>
        <c:barDir val="col"/>
        <c:grouping val="stacked"/>
        <c:varyColors val="0"/>
        <c:ser>
          <c:idx val="0"/>
          <c:order val="0"/>
          <c:tx>
            <c:strRef>
              <c:f>Sheet1!$B$1</c:f>
              <c:strCache>
                <c:ptCount val="1"/>
                <c:pt idx="0">
                  <c:v>Series 1</c:v>
                </c:pt>
              </c:strCache>
            </c:strRef>
          </c:tx>
          <c:spPr>
            <a:solidFill>
              <a:srgbClr val="F99B38"/>
            </a:solidFill>
            <a:ln>
              <a:noFill/>
            </a:ln>
            <a:effectLst/>
          </c:spPr>
          <c:invertIfNegative val="0"/>
          <c:cat>
            <c:strRef>
              <c:f>Sheet1!$A$2:$A$5</c:f>
              <c:strCache>
                <c:ptCount val="4"/>
                <c:pt idx="0">
                  <c:v>Item 1</c:v>
                </c:pt>
                <c:pt idx="1">
                  <c:v>Item 2</c:v>
                </c:pt>
                <c:pt idx="2">
                  <c:v>Item 3</c:v>
                </c:pt>
                <c:pt idx="3">
                  <c:v>Item 4</c:v>
                </c:pt>
              </c:strCache>
            </c:strRef>
          </c:cat>
          <c:val>
            <c:numRef>
              <c:f>Sheet1!$B$2:$B$5</c:f>
              <c:numCache>
                <c:formatCode>General</c:formatCode>
                <c:ptCount val="4"/>
                <c:pt idx="0">
                  <c:v>7</c:v>
                </c:pt>
                <c:pt idx="1">
                  <c:v>12</c:v>
                </c:pt>
                <c:pt idx="2">
                  <c:v>15</c:v>
                </c:pt>
                <c:pt idx="3">
                  <c:v>20</c:v>
                </c:pt>
              </c:numCache>
            </c:numRef>
          </c:val>
          <c:extLst>
            <c:ext xmlns:c16="http://schemas.microsoft.com/office/drawing/2014/chart" uri="{C3380CC4-5D6E-409C-BE32-E72D297353CC}">
              <c16:uniqueId val="{00000000-4D64-3042-83B7-2DB5EBEC5D91}"/>
            </c:ext>
          </c:extLst>
        </c:ser>
        <c:ser>
          <c:idx val="1"/>
          <c:order val="1"/>
          <c:tx>
            <c:strRef>
              <c:f>Sheet1!$C$1</c:f>
              <c:strCache>
                <c:ptCount val="1"/>
                <c:pt idx="0">
                  <c:v>Series 2</c:v>
                </c:pt>
              </c:strCache>
            </c:strRef>
          </c:tx>
          <c:spPr>
            <a:solidFill>
              <a:srgbClr val="00B0F0"/>
            </a:solidFill>
            <a:ln>
              <a:noFill/>
            </a:ln>
            <a:effectLst/>
          </c:spPr>
          <c:invertIfNegative val="0"/>
          <c:cat>
            <c:strRef>
              <c:f>Sheet1!$A$2:$A$5</c:f>
              <c:strCache>
                <c:ptCount val="4"/>
                <c:pt idx="0">
                  <c:v>Item 1</c:v>
                </c:pt>
                <c:pt idx="1">
                  <c:v>Item 2</c:v>
                </c:pt>
                <c:pt idx="2">
                  <c:v>Item 3</c:v>
                </c:pt>
                <c:pt idx="3">
                  <c:v>Item 4</c:v>
                </c:pt>
              </c:strCache>
            </c:strRef>
          </c:cat>
          <c:val>
            <c:numRef>
              <c:f>Sheet1!$C$2:$C$5</c:f>
              <c:numCache>
                <c:formatCode>General</c:formatCode>
                <c:ptCount val="4"/>
                <c:pt idx="0">
                  <c:v>10</c:v>
                </c:pt>
                <c:pt idx="1">
                  <c:v>10</c:v>
                </c:pt>
                <c:pt idx="2">
                  <c:v>12</c:v>
                </c:pt>
                <c:pt idx="3">
                  <c:v>25</c:v>
                </c:pt>
              </c:numCache>
            </c:numRef>
          </c:val>
          <c:extLst>
            <c:ext xmlns:c16="http://schemas.microsoft.com/office/drawing/2014/chart" uri="{C3380CC4-5D6E-409C-BE32-E72D297353CC}">
              <c16:uniqueId val="{00000001-4D64-3042-83B7-2DB5EBEC5D91}"/>
            </c:ext>
          </c:extLst>
        </c:ser>
        <c:ser>
          <c:idx val="2"/>
          <c:order val="2"/>
          <c:tx>
            <c:strRef>
              <c:f>Sheet1!$D$1</c:f>
              <c:strCache>
                <c:ptCount val="1"/>
                <c:pt idx="0">
                  <c:v>Series 3</c:v>
                </c:pt>
              </c:strCache>
            </c:strRef>
          </c:tx>
          <c:spPr>
            <a:solidFill>
              <a:srgbClr val="92D050"/>
            </a:solidFill>
            <a:ln cap="flat">
              <a:noFill/>
              <a:round/>
            </a:ln>
            <a:effectLst>
              <a:softEdge rad="0"/>
            </a:effectLst>
            <a:scene3d>
              <a:camera prst="orthographicFront"/>
              <a:lightRig rig="threePt" dir="t"/>
            </a:scene3d>
            <a:sp3d>
              <a:bevelT w="0"/>
            </a:sp3d>
          </c:spPr>
          <c:invertIfNegative val="0"/>
          <c:cat>
            <c:strRef>
              <c:f>Sheet1!$A$2:$A$5</c:f>
              <c:strCache>
                <c:ptCount val="4"/>
                <c:pt idx="0">
                  <c:v>Item 1</c:v>
                </c:pt>
                <c:pt idx="1">
                  <c:v>Item 2</c:v>
                </c:pt>
                <c:pt idx="2">
                  <c:v>Item 3</c:v>
                </c:pt>
                <c:pt idx="3">
                  <c:v>Item 4</c:v>
                </c:pt>
              </c:strCache>
            </c:strRef>
          </c:cat>
          <c:val>
            <c:numRef>
              <c:f>Sheet1!$D$2:$D$5</c:f>
              <c:numCache>
                <c:formatCode>General</c:formatCode>
                <c:ptCount val="4"/>
                <c:pt idx="0">
                  <c:v>3</c:v>
                </c:pt>
                <c:pt idx="1">
                  <c:v>8</c:v>
                </c:pt>
                <c:pt idx="2">
                  <c:v>8</c:v>
                </c:pt>
                <c:pt idx="3">
                  <c:v>5</c:v>
                </c:pt>
              </c:numCache>
            </c:numRef>
          </c:val>
          <c:extLst>
            <c:ext xmlns:c16="http://schemas.microsoft.com/office/drawing/2014/chart" uri="{C3380CC4-5D6E-409C-BE32-E72D297353CC}">
              <c16:uniqueId val="{00000002-4D64-3042-83B7-2DB5EBEC5D91}"/>
            </c:ext>
          </c:extLst>
        </c:ser>
        <c:dLbls>
          <c:showLegendKey val="0"/>
          <c:showVal val="0"/>
          <c:showCatName val="0"/>
          <c:showSerName val="0"/>
          <c:showPercent val="0"/>
          <c:showBubbleSize val="0"/>
        </c:dLbls>
        <c:gapWidth val="44"/>
        <c:overlap val="100"/>
        <c:axId val="324673264"/>
        <c:axId val="324674976"/>
      </c:barChart>
      <c:catAx>
        <c:axId val="32467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46DA0"/>
                </a:solidFill>
                <a:latin typeface="Arial" panose="020B0604020202020204" pitchFamily="34" charset="0"/>
                <a:ea typeface="+mn-ea"/>
                <a:cs typeface="Arial" panose="020B0604020202020204" pitchFamily="34" charset="0"/>
              </a:defRPr>
            </a:pPr>
            <a:endParaRPr lang="en-BR"/>
          </a:p>
        </c:txPr>
        <c:crossAx val="324674976"/>
        <c:crosses val="autoZero"/>
        <c:auto val="1"/>
        <c:lblAlgn val="ctr"/>
        <c:lblOffset val="100"/>
        <c:noMultiLvlLbl val="0"/>
      </c:catAx>
      <c:valAx>
        <c:axId val="324674976"/>
        <c:scaling>
          <c:orientation val="minMax"/>
          <c:max val="50"/>
        </c:scaling>
        <c:delete val="0"/>
        <c:axPos val="l"/>
        <c:majorGridlines>
          <c:spPr>
            <a:ln w="9525" cap="flat" cmpd="sng" algn="ctr">
              <a:solidFill>
                <a:srgbClr val="046DA0">
                  <a:alpha val="22119"/>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rgbClr val="046DA0"/>
                </a:solidFill>
                <a:latin typeface="Arial" panose="020B0604020202020204" pitchFamily="34" charset="0"/>
                <a:ea typeface="+mn-ea"/>
                <a:cs typeface="Arial" panose="020B0604020202020204" pitchFamily="34" charset="0"/>
              </a:defRPr>
            </a:pPr>
            <a:endParaRPr lang="en-BR"/>
          </a:p>
        </c:txPr>
        <c:crossAx val="324673264"/>
        <c:crosses val="autoZero"/>
        <c:crossBetween val="between"/>
        <c:majorUnit val="10"/>
      </c:valAx>
      <c:spPr>
        <a:noFill/>
        <a:ln>
          <a:noFill/>
        </a:ln>
        <a:effectLst/>
      </c:spPr>
    </c:plotArea>
    <c:legend>
      <c:legendPos val="b"/>
      <c:layout>
        <c:manualLayout>
          <c:xMode val="edge"/>
          <c:yMode val="edge"/>
          <c:x val="0.2250977460790218"/>
          <c:y val="5.6001063797511824E-2"/>
          <c:w val="0.55174124760812315"/>
          <c:h val="7.897082754796611E-2"/>
        </c:manualLayout>
      </c:layout>
      <c:overlay val="0"/>
      <c:spPr>
        <a:noFill/>
        <a:ln>
          <a:noFill/>
        </a:ln>
        <a:effectLst/>
      </c:spPr>
      <c:txPr>
        <a:bodyPr rot="0" spcFirstLastPara="1" vertOverflow="ellipsis" vert="horz" wrap="square" anchor="ctr" anchorCtr="1"/>
        <a:lstStyle/>
        <a:p>
          <a:pPr>
            <a:defRPr sz="2400" b="1" i="0" u="none" strike="noStrike" kern="1200" baseline="0">
              <a:solidFill>
                <a:srgbClr val="046DA0"/>
              </a:solidFill>
              <a:latin typeface="Arial" panose="020B0604020202020204" pitchFamily="34" charset="0"/>
              <a:ea typeface="+mn-ea"/>
              <a:cs typeface="Arial" panose="020B0604020202020204" pitchFamily="34" charset="0"/>
            </a:defRPr>
          </a:pPr>
          <a:endParaRPr lang="en-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b="1">
          <a:solidFill>
            <a:srgbClr val="046DA0"/>
          </a:solidFill>
          <a:latin typeface="Arial" panose="020B0604020202020204" pitchFamily="34" charset="0"/>
          <a:cs typeface="Arial" panose="020B0604020202020204" pitchFamily="34" charset="0"/>
        </a:defRPr>
      </a:pPr>
      <a:endParaRPr lang="en-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46DA0"/>
              </a:solidFill>
              <a:ln w="19050">
                <a:solidFill>
                  <a:schemeClr val="lt1"/>
                </a:solidFill>
              </a:ln>
              <a:effectLst/>
            </c:spPr>
            <c:extLst>
              <c:ext xmlns:c16="http://schemas.microsoft.com/office/drawing/2014/chart" uri="{C3380CC4-5D6E-409C-BE32-E72D297353CC}">
                <c16:uniqueId val="{00000001-16B9-EB42-B650-641E20E52861}"/>
              </c:ext>
            </c:extLst>
          </c:dPt>
          <c:dPt>
            <c:idx val="1"/>
            <c:bubble3D val="0"/>
            <c:spPr>
              <a:solidFill>
                <a:srgbClr val="3E814B"/>
              </a:solidFill>
              <a:ln w="19050">
                <a:solidFill>
                  <a:schemeClr val="lt1"/>
                </a:solidFill>
              </a:ln>
              <a:effectLst/>
            </c:spPr>
            <c:extLst>
              <c:ext xmlns:c16="http://schemas.microsoft.com/office/drawing/2014/chart" uri="{C3380CC4-5D6E-409C-BE32-E72D297353CC}">
                <c16:uniqueId val="{00000003-16B9-EB42-B650-641E20E52861}"/>
              </c:ext>
            </c:extLst>
          </c:dPt>
          <c:dPt>
            <c:idx val="2"/>
            <c:bubble3D val="0"/>
            <c:spPr>
              <a:solidFill>
                <a:srgbClr val="9C1B49"/>
              </a:solidFill>
              <a:ln w="19050">
                <a:solidFill>
                  <a:schemeClr val="lt1"/>
                </a:solidFill>
              </a:ln>
              <a:effectLst/>
            </c:spPr>
            <c:extLst>
              <c:ext xmlns:c16="http://schemas.microsoft.com/office/drawing/2014/chart" uri="{C3380CC4-5D6E-409C-BE32-E72D297353CC}">
                <c16:uniqueId val="{00000005-16B9-EB42-B650-641E20E52861}"/>
              </c:ext>
            </c:extLst>
          </c:dPt>
          <c:cat>
            <c:strRef>
              <c:f>Sheet1!$A$2:$A$4</c:f>
              <c:strCache>
                <c:ptCount val="3"/>
                <c:pt idx="0">
                  <c:v>Companies</c:v>
                </c:pt>
                <c:pt idx="1">
                  <c:v>Resources</c:v>
                </c:pt>
                <c:pt idx="2">
                  <c:v>impact</c:v>
                </c:pt>
              </c:strCache>
            </c:strRef>
          </c:cat>
          <c:val>
            <c:numRef>
              <c:f>Sheet1!$B$2:$B$4</c:f>
              <c:numCache>
                <c:formatCode>0%</c:formatCode>
                <c:ptCount val="3"/>
                <c:pt idx="0">
                  <c:v>0.33</c:v>
                </c:pt>
                <c:pt idx="1">
                  <c:v>0.33</c:v>
                </c:pt>
                <c:pt idx="2">
                  <c:v>0.33</c:v>
                </c:pt>
              </c:numCache>
            </c:numRef>
          </c:val>
          <c:extLst>
            <c:ext xmlns:c16="http://schemas.microsoft.com/office/drawing/2014/chart" uri="{C3380CC4-5D6E-409C-BE32-E72D297353CC}">
              <c16:uniqueId val="{00000006-16B9-EB42-B650-641E20E5286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0291300764453912"/>
          <c:y val="0.94892701122053758"/>
          <c:w val="0.57649058533408348"/>
          <c:h val="4.3434309918042584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pt-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321861690214478E-2"/>
          <c:y val="0.16759341921469026"/>
          <c:w val="0.89242163258592144"/>
          <c:h val="0.73269162503922558"/>
        </c:manualLayout>
      </c:layout>
      <c:barChart>
        <c:barDir val="col"/>
        <c:grouping val="stacked"/>
        <c:varyColors val="0"/>
        <c:ser>
          <c:idx val="0"/>
          <c:order val="0"/>
          <c:tx>
            <c:strRef>
              <c:f>Sheet1!$B$1</c:f>
              <c:strCache>
                <c:ptCount val="1"/>
                <c:pt idx="0">
                  <c:v>Series 1</c:v>
                </c:pt>
              </c:strCache>
            </c:strRef>
          </c:tx>
          <c:spPr>
            <a:solidFill>
              <a:srgbClr val="F99B38"/>
            </a:solidFill>
            <a:ln>
              <a:noFill/>
            </a:ln>
            <a:effectLst/>
          </c:spPr>
          <c:invertIfNegative val="0"/>
          <c:cat>
            <c:strRef>
              <c:f>Sheet1!$A$2:$A$5</c:f>
              <c:strCache>
                <c:ptCount val="4"/>
                <c:pt idx="0">
                  <c:v>Item 1</c:v>
                </c:pt>
                <c:pt idx="1">
                  <c:v>Item 2</c:v>
                </c:pt>
                <c:pt idx="2">
                  <c:v>Item 3</c:v>
                </c:pt>
                <c:pt idx="3">
                  <c:v>Item 4</c:v>
                </c:pt>
              </c:strCache>
            </c:strRef>
          </c:cat>
          <c:val>
            <c:numRef>
              <c:f>Sheet1!$B$2:$B$5</c:f>
              <c:numCache>
                <c:formatCode>General</c:formatCode>
                <c:ptCount val="4"/>
                <c:pt idx="0">
                  <c:v>7</c:v>
                </c:pt>
                <c:pt idx="1">
                  <c:v>12</c:v>
                </c:pt>
                <c:pt idx="2">
                  <c:v>15</c:v>
                </c:pt>
                <c:pt idx="3">
                  <c:v>20</c:v>
                </c:pt>
              </c:numCache>
            </c:numRef>
          </c:val>
          <c:extLst>
            <c:ext xmlns:c16="http://schemas.microsoft.com/office/drawing/2014/chart" uri="{C3380CC4-5D6E-409C-BE32-E72D297353CC}">
              <c16:uniqueId val="{00000000-58DD-064E-9E2E-AB7F81B4E49F}"/>
            </c:ext>
          </c:extLst>
        </c:ser>
        <c:ser>
          <c:idx val="1"/>
          <c:order val="1"/>
          <c:tx>
            <c:strRef>
              <c:f>Sheet1!$C$1</c:f>
              <c:strCache>
                <c:ptCount val="1"/>
                <c:pt idx="0">
                  <c:v>Series 2</c:v>
                </c:pt>
              </c:strCache>
            </c:strRef>
          </c:tx>
          <c:spPr>
            <a:solidFill>
              <a:srgbClr val="00B0F0"/>
            </a:solidFill>
            <a:ln>
              <a:noFill/>
            </a:ln>
            <a:effectLst/>
          </c:spPr>
          <c:invertIfNegative val="0"/>
          <c:cat>
            <c:strRef>
              <c:f>Sheet1!$A$2:$A$5</c:f>
              <c:strCache>
                <c:ptCount val="4"/>
                <c:pt idx="0">
                  <c:v>Item 1</c:v>
                </c:pt>
                <c:pt idx="1">
                  <c:v>Item 2</c:v>
                </c:pt>
                <c:pt idx="2">
                  <c:v>Item 3</c:v>
                </c:pt>
                <c:pt idx="3">
                  <c:v>Item 4</c:v>
                </c:pt>
              </c:strCache>
            </c:strRef>
          </c:cat>
          <c:val>
            <c:numRef>
              <c:f>Sheet1!$C$2:$C$5</c:f>
              <c:numCache>
                <c:formatCode>General</c:formatCode>
                <c:ptCount val="4"/>
                <c:pt idx="0">
                  <c:v>10</c:v>
                </c:pt>
                <c:pt idx="1">
                  <c:v>10</c:v>
                </c:pt>
                <c:pt idx="2">
                  <c:v>12</c:v>
                </c:pt>
                <c:pt idx="3">
                  <c:v>25</c:v>
                </c:pt>
              </c:numCache>
            </c:numRef>
          </c:val>
          <c:extLst>
            <c:ext xmlns:c16="http://schemas.microsoft.com/office/drawing/2014/chart" uri="{C3380CC4-5D6E-409C-BE32-E72D297353CC}">
              <c16:uniqueId val="{00000001-58DD-064E-9E2E-AB7F81B4E49F}"/>
            </c:ext>
          </c:extLst>
        </c:ser>
        <c:ser>
          <c:idx val="2"/>
          <c:order val="2"/>
          <c:tx>
            <c:strRef>
              <c:f>Sheet1!$D$1</c:f>
              <c:strCache>
                <c:ptCount val="1"/>
                <c:pt idx="0">
                  <c:v>Series 3</c:v>
                </c:pt>
              </c:strCache>
            </c:strRef>
          </c:tx>
          <c:spPr>
            <a:solidFill>
              <a:srgbClr val="92D050"/>
            </a:solidFill>
            <a:ln cap="flat">
              <a:noFill/>
              <a:round/>
            </a:ln>
            <a:effectLst>
              <a:softEdge rad="0"/>
            </a:effectLst>
            <a:scene3d>
              <a:camera prst="orthographicFront"/>
              <a:lightRig rig="threePt" dir="t"/>
            </a:scene3d>
            <a:sp3d>
              <a:bevelT w="0"/>
            </a:sp3d>
          </c:spPr>
          <c:invertIfNegative val="0"/>
          <c:cat>
            <c:strRef>
              <c:f>Sheet1!$A$2:$A$5</c:f>
              <c:strCache>
                <c:ptCount val="4"/>
                <c:pt idx="0">
                  <c:v>Item 1</c:v>
                </c:pt>
                <c:pt idx="1">
                  <c:v>Item 2</c:v>
                </c:pt>
                <c:pt idx="2">
                  <c:v>Item 3</c:v>
                </c:pt>
                <c:pt idx="3">
                  <c:v>Item 4</c:v>
                </c:pt>
              </c:strCache>
            </c:strRef>
          </c:cat>
          <c:val>
            <c:numRef>
              <c:f>Sheet1!$D$2:$D$5</c:f>
              <c:numCache>
                <c:formatCode>General</c:formatCode>
                <c:ptCount val="4"/>
                <c:pt idx="0">
                  <c:v>3</c:v>
                </c:pt>
                <c:pt idx="1">
                  <c:v>8</c:v>
                </c:pt>
                <c:pt idx="2">
                  <c:v>8</c:v>
                </c:pt>
                <c:pt idx="3">
                  <c:v>5</c:v>
                </c:pt>
              </c:numCache>
            </c:numRef>
          </c:val>
          <c:extLst>
            <c:ext xmlns:c16="http://schemas.microsoft.com/office/drawing/2014/chart" uri="{C3380CC4-5D6E-409C-BE32-E72D297353CC}">
              <c16:uniqueId val="{00000002-58DD-064E-9E2E-AB7F81B4E49F}"/>
            </c:ext>
          </c:extLst>
        </c:ser>
        <c:dLbls>
          <c:showLegendKey val="0"/>
          <c:showVal val="0"/>
          <c:showCatName val="0"/>
          <c:showSerName val="0"/>
          <c:showPercent val="0"/>
          <c:showBubbleSize val="0"/>
        </c:dLbls>
        <c:gapWidth val="44"/>
        <c:overlap val="100"/>
        <c:axId val="324673264"/>
        <c:axId val="324674976"/>
      </c:barChart>
      <c:catAx>
        <c:axId val="32467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BR"/>
          </a:p>
        </c:txPr>
        <c:crossAx val="324674976"/>
        <c:crosses val="autoZero"/>
        <c:auto val="1"/>
        <c:lblAlgn val="ctr"/>
        <c:lblOffset val="100"/>
        <c:noMultiLvlLbl val="0"/>
      </c:catAx>
      <c:valAx>
        <c:axId val="324674976"/>
        <c:scaling>
          <c:orientation val="minMax"/>
          <c:max val="50"/>
        </c:scaling>
        <c:delete val="0"/>
        <c:axPos val="l"/>
        <c:majorGridlines>
          <c:spPr>
            <a:ln w="9525" cap="flat" cmpd="sng" algn="ctr">
              <a:solidFill>
                <a:schemeClr val="bg1">
                  <a:alpha val="49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BR"/>
          </a:p>
        </c:txPr>
        <c:crossAx val="324673264"/>
        <c:crosses val="autoZero"/>
        <c:crossBetween val="between"/>
        <c:majorUnit val="10"/>
      </c:valAx>
      <c:spPr>
        <a:noFill/>
        <a:ln>
          <a:noFill/>
        </a:ln>
        <a:effectLst/>
      </c:spPr>
    </c:plotArea>
    <c:legend>
      <c:legendPos val="b"/>
      <c:layout>
        <c:manualLayout>
          <c:xMode val="edge"/>
          <c:yMode val="edge"/>
          <c:x val="0.2250977460790218"/>
          <c:y val="5.6001063797511824E-2"/>
          <c:w val="0.55174124760812315"/>
          <c:h val="7.897082754796611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B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b="1">
          <a:solidFill>
            <a:schemeClr val="bg1"/>
          </a:solidFill>
          <a:latin typeface="Arial" panose="020B0604020202020204" pitchFamily="34" charset="0"/>
          <a:cs typeface="Arial" panose="020B0604020202020204" pitchFamily="34" charset="0"/>
        </a:defRPr>
      </a:pPr>
      <a:endParaRPr lang="en-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00A31E-D52B-F256-9D8C-FEA9411FC9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R"/>
          </a:p>
        </p:txBody>
      </p:sp>
      <p:sp>
        <p:nvSpPr>
          <p:cNvPr id="3" name="Date Placeholder 2">
            <a:extLst>
              <a:ext uri="{FF2B5EF4-FFF2-40B4-BE49-F238E27FC236}">
                <a16:creationId xmlns:a16="http://schemas.microsoft.com/office/drawing/2014/main" id="{1500568E-0910-61C9-174A-3310C474FF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D9AE76-E52A-594B-B837-8716C802D242}" type="datetimeFigureOut">
              <a:rPr lang="en-BR" smtClean="0"/>
              <a:t>2/20/26</a:t>
            </a:fld>
            <a:endParaRPr lang="en-BR"/>
          </a:p>
        </p:txBody>
      </p:sp>
      <p:sp>
        <p:nvSpPr>
          <p:cNvPr id="4" name="Footer Placeholder 3">
            <a:extLst>
              <a:ext uri="{FF2B5EF4-FFF2-40B4-BE49-F238E27FC236}">
                <a16:creationId xmlns:a16="http://schemas.microsoft.com/office/drawing/2014/main" id="{598F4046-FF7C-B008-9C80-5EEC334DAE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BR"/>
          </a:p>
        </p:txBody>
      </p:sp>
      <p:sp>
        <p:nvSpPr>
          <p:cNvPr id="5" name="Slide Number Placeholder 4">
            <a:extLst>
              <a:ext uri="{FF2B5EF4-FFF2-40B4-BE49-F238E27FC236}">
                <a16:creationId xmlns:a16="http://schemas.microsoft.com/office/drawing/2014/main" id="{20B90AC2-B1C3-12E1-DFA3-C47A71B054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FE40E-C070-B84D-9591-49A7B8381000}" type="slidenum">
              <a:rPr lang="en-BR" smtClean="0"/>
              <a:t>‹nº›</a:t>
            </a:fld>
            <a:endParaRPr lang="en-BR"/>
          </a:p>
        </p:txBody>
      </p:sp>
    </p:spTree>
    <p:extLst>
      <p:ext uri="{BB962C8B-B14F-4D97-AF65-F5344CB8AC3E}">
        <p14:creationId xmlns:p14="http://schemas.microsoft.com/office/powerpoint/2010/main" val="26261268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E1FC1-0F43-E147-ADCB-7A6D3ABF0E1B}" type="datetimeFigureOut">
              <a:rPr lang="en-BR" smtClean="0"/>
              <a:t>2/20/26</a:t>
            </a:fld>
            <a:endParaRPr lang="en-BR"/>
          </a:p>
        </p:txBody>
      </p:sp>
      <p:sp>
        <p:nvSpPr>
          <p:cNvPr id="4" name="Slide Image Placeholder 3"/>
          <p:cNvSpPr>
            <a:spLocks noGrp="1" noRot="1" noChangeAspect="1"/>
          </p:cNvSpPr>
          <p:nvPr>
            <p:ph type="sldImg" idx="2"/>
          </p:nvPr>
        </p:nvSpPr>
        <p:spPr>
          <a:xfrm>
            <a:off x="2273300" y="1143000"/>
            <a:ext cx="2311400" cy="3086100"/>
          </a:xfrm>
          <a:prstGeom prst="rect">
            <a:avLst/>
          </a:prstGeom>
          <a:noFill/>
          <a:ln w="12700">
            <a:solidFill>
              <a:prstClr val="black"/>
            </a:solidFill>
          </a:ln>
        </p:spPr>
        <p:txBody>
          <a:bodyPr vert="horz" lIns="91440" tIns="45720" rIns="91440" bIns="45720" rtlCol="0" anchor="ctr"/>
          <a:lstStyle/>
          <a:p>
            <a:endParaRPr lang="en-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7880D8-B015-DA46-90D8-15DC28703A10}" type="slidenum">
              <a:rPr lang="en-BR" smtClean="0"/>
              <a:t>‹nº›</a:t>
            </a:fld>
            <a:endParaRPr lang="en-BR"/>
          </a:p>
        </p:txBody>
      </p:sp>
    </p:spTree>
    <p:extLst>
      <p:ext uri="{BB962C8B-B14F-4D97-AF65-F5344CB8AC3E}">
        <p14:creationId xmlns:p14="http://schemas.microsoft.com/office/powerpoint/2010/main" val="3866888546"/>
      </p:ext>
    </p:extLst>
  </p:cSld>
  <p:clrMap bg1="lt1" tx1="dk1" bg2="lt2" tx2="dk2" accent1="accent1" accent2="accent2" accent3="accent3" accent4="accent4" accent5="accent5" accent6="accent6" hlink="hlink" folHlink="folHlink"/>
  <p:notesStyle>
    <a:lvl1pPr marL="0" algn="l" defTabSz="1894545" rtl="0" eaLnBrk="1" latinLnBrk="0" hangingPunct="1">
      <a:defRPr sz="2486" kern="1200">
        <a:solidFill>
          <a:schemeClr val="tx1"/>
        </a:solidFill>
        <a:latin typeface="+mn-lt"/>
        <a:ea typeface="+mn-ea"/>
        <a:cs typeface="+mn-cs"/>
      </a:defRPr>
    </a:lvl1pPr>
    <a:lvl2pPr marL="947273" algn="l" defTabSz="1894545" rtl="0" eaLnBrk="1" latinLnBrk="0" hangingPunct="1">
      <a:defRPr sz="2486" kern="1200">
        <a:solidFill>
          <a:schemeClr val="tx1"/>
        </a:solidFill>
        <a:latin typeface="+mn-lt"/>
        <a:ea typeface="+mn-ea"/>
        <a:cs typeface="+mn-cs"/>
      </a:defRPr>
    </a:lvl2pPr>
    <a:lvl3pPr marL="1894545" algn="l" defTabSz="1894545" rtl="0" eaLnBrk="1" latinLnBrk="0" hangingPunct="1">
      <a:defRPr sz="2486" kern="1200">
        <a:solidFill>
          <a:schemeClr val="tx1"/>
        </a:solidFill>
        <a:latin typeface="+mn-lt"/>
        <a:ea typeface="+mn-ea"/>
        <a:cs typeface="+mn-cs"/>
      </a:defRPr>
    </a:lvl3pPr>
    <a:lvl4pPr marL="2841818" algn="l" defTabSz="1894545" rtl="0" eaLnBrk="1" latinLnBrk="0" hangingPunct="1">
      <a:defRPr sz="2486" kern="1200">
        <a:solidFill>
          <a:schemeClr val="tx1"/>
        </a:solidFill>
        <a:latin typeface="+mn-lt"/>
        <a:ea typeface="+mn-ea"/>
        <a:cs typeface="+mn-cs"/>
      </a:defRPr>
    </a:lvl4pPr>
    <a:lvl5pPr marL="3789091" algn="l" defTabSz="1894545" rtl="0" eaLnBrk="1" latinLnBrk="0" hangingPunct="1">
      <a:defRPr sz="2486" kern="1200">
        <a:solidFill>
          <a:schemeClr val="tx1"/>
        </a:solidFill>
        <a:latin typeface="+mn-lt"/>
        <a:ea typeface="+mn-ea"/>
        <a:cs typeface="+mn-cs"/>
      </a:defRPr>
    </a:lvl5pPr>
    <a:lvl6pPr marL="4736363" algn="l" defTabSz="1894545" rtl="0" eaLnBrk="1" latinLnBrk="0" hangingPunct="1">
      <a:defRPr sz="2486" kern="1200">
        <a:solidFill>
          <a:schemeClr val="tx1"/>
        </a:solidFill>
        <a:latin typeface="+mn-lt"/>
        <a:ea typeface="+mn-ea"/>
        <a:cs typeface="+mn-cs"/>
      </a:defRPr>
    </a:lvl6pPr>
    <a:lvl7pPr marL="5683636" algn="l" defTabSz="1894545" rtl="0" eaLnBrk="1" latinLnBrk="0" hangingPunct="1">
      <a:defRPr sz="2486" kern="1200">
        <a:solidFill>
          <a:schemeClr val="tx1"/>
        </a:solidFill>
        <a:latin typeface="+mn-lt"/>
        <a:ea typeface="+mn-ea"/>
        <a:cs typeface="+mn-cs"/>
      </a:defRPr>
    </a:lvl7pPr>
    <a:lvl8pPr marL="6630909" algn="l" defTabSz="1894545" rtl="0" eaLnBrk="1" latinLnBrk="0" hangingPunct="1">
      <a:defRPr sz="2486" kern="1200">
        <a:solidFill>
          <a:schemeClr val="tx1"/>
        </a:solidFill>
        <a:latin typeface="+mn-lt"/>
        <a:ea typeface="+mn-ea"/>
        <a:cs typeface="+mn-cs"/>
      </a:defRPr>
    </a:lvl8pPr>
    <a:lvl9pPr marL="7578181" algn="l" defTabSz="1894545" rtl="0" eaLnBrk="1" latinLnBrk="0" hangingPunct="1">
      <a:defRPr sz="24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DD652-E64C-A6AD-B5BB-4898B542B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E36B0-7A53-D7D1-36C5-C949B671E30C}"/>
              </a:ext>
            </a:extLst>
          </p:cNvPr>
          <p:cNvSpPr>
            <a:spLocks noGrp="1" noRot="1" noChangeAspect="1"/>
          </p:cNvSpPr>
          <p:nvPr>
            <p:ph type="sldImg"/>
          </p:nvPr>
        </p:nvSpPr>
        <p:spPr>
          <a:xfrm>
            <a:off x="2273300" y="1143000"/>
            <a:ext cx="2311400" cy="3086100"/>
          </a:xfrm>
        </p:spPr>
      </p:sp>
      <p:sp>
        <p:nvSpPr>
          <p:cNvPr id="3" name="Notes Placeholder 2">
            <a:extLst>
              <a:ext uri="{FF2B5EF4-FFF2-40B4-BE49-F238E27FC236}">
                <a16:creationId xmlns:a16="http://schemas.microsoft.com/office/drawing/2014/main" id="{3173059A-5C32-1F15-9188-80E5397E3C67}"/>
              </a:ext>
            </a:extLst>
          </p:cNvPr>
          <p:cNvSpPr>
            <a:spLocks noGrp="1"/>
          </p:cNvSpPr>
          <p:nvPr>
            <p:ph type="body" idx="1"/>
          </p:nvPr>
        </p:nvSpPr>
        <p:spPr/>
        <p:txBody>
          <a:bodyPr/>
          <a:lstStyle/>
          <a:p>
            <a:endParaRPr lang="en-BR" dirty="0"/>
          </a:p>
        </p:txBody>
      </p:sp>
      <p:sp>
        <p:nvSpPr>
          <p:cNvPr id="4" name="Slide Number Placeholder 3">
            <a:extLst>
              <a:ext uri="{FF2B5EF4-FFF2-40B4-BE49-F238E27FC236}">
                <a16:creationId xmlns:a16="http://schemas.microsoft.com/office/drawing/2014/main" id="{1710B1AB-040C-78CC-CEEA-8CE15C288EED}"/>
              </a:ext>
            </a:extLst>
          </p:cNvPr>
          <p:cNvSpPr>
            <a:spLocks noGrp="1"/>
          </p:cNvSpPr>
          <p:nvPr>
            <p:ph type="sldNum" sz="quarter" idx="5"/>
          </p:nvPr>
        </p:nvSpPr>
        <p:spPr/>
        <p:txBody>
          <a:bodyPr/>
          <a:lstStyle/>
          <a:p>
            <a:fld id="{427880D8-B015-DA46-90D8-15DC28703A10}" type="slidenum">
              <a:rPr lang="en-BR" smtClean="0"/>
              <a:t>1</a:t>
            </a:fld>
            <a:endParaRPr lang="en-BR"/>
          </a:p>
        </p:txBody>
      </p:sp>
    </p:spTree>
    <p:extLst>
      <p:ext uri="{BB962C8B-B14F-4D97-AF65-F5344CB8AC3E}">
        <p14:creationId xmlns:p14="http://schemas.microsoft.com/office/powerpoint/2010/main" val="238518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5531-7646-1C1D-9B5C-3D0F2F569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02688-710D-B020-FD13-AB6E4764E7DF}"/>
              </a:ext>
            </a:extLst>
          </p:cNvPr>
          <p:cNvSpPr>
            <a:spLocks noGrp="1" noRot="1" noChangeAspect="1"/>
          </p:cNvSpPr>
          <p:nvPr>
            <p:ph type="sldImg"/>
          </p:nvPr>
        </p:nvSpPr>
        <p:spPr>
          <a:xfrm>
            <a:off x="2273300" y="1143000"/>
            <a:ext cx="2311400" cy="3086100"/>
          </a:xfrm>
        </p:spPr>
      </p:sp>
      <p:sp>
        <p:nvSpPr>
          <p:cNvPr id="3" name="Notes Placeholder 2">
            <a:extLst>
              <a:ext uri="{FF2B5EF4-FFF2-40B4-BE49-F238E27FC236}">
                <a16:creationId xmlns:a16="http://schemas.microsoft.com/office/drawing/2014/main" id="{A43C5F58-F1D8-B97E-CBD4-E34E7A64A1E1}"/>
              </a:ext>
            </a:extLst>
          </p:cNvPr>
          <p:cNvSpPr>
            <a:spLocks noGrp="1"/>
          </p:cNvSpPr>
          <p:nvPr>
            <p:ph type="body" idx="1"/>
          </p:nvPr>
        </p:nvSpPr>
        <p:spPr/>
        <p:txBody>
          <a:bodyPr/>
          <a:lstStyle/>
          <a:p>
            <a:endParaRPr lang="en-BR" dirty="0"/>
          </a:p>
        </p:txBody>
      </p:sp>
      <p:sp>
        <p:nvSpPr>
          <p:cNvPr id="4" name="Slide Number Placeholder 3">
            <a:extLst>
              <a:ext uri="{FF2B5EF4-FFF2-40B4-BE49-F238E27FC236}">
                <a16:creationId xmlns:a16="http://schemas.microsoft.com/office/drawing/2014/main" id="{8D55F047-7628-382D-F83F-D8438F38C08B}"/>
              </a:ext>
            </a:extLst>
          </p:cNvPr>
          <p:cNvSpPr>
            <a:spLocks noGrp="1"/>
          </p:cNvSpPr>
          <p:nvPr>
            <p:ph type="sldNum" sz="quarter" idx="5"/>
          </p:nvPr>
        </p:nvSpPr>
        <p:spPr/>
        <p:txBody>
          <a:bodyPr/>
          <a:lstStyle/>
          <a:p>
            <a:fld id="{427880D8-B015-DA46-90D8-15DC28703A10}" type="slidenum">
              <a:rPr lang="en-BR" smtClean="0"/>
              <a:t>2</a:t>
            </a:fld>
            <a:endParaRPr lang="en-BR"/>
          </a:p>
        </p:txBody>
      </p:sp>
    </p:spTree>
    <p:extLst>
      <p:ext uri="{BB962C8B-B14F-4D97-AF65-F5344CB8AC3E}">
        <p14:creationId xmlns:p14="http://schemas.microsoft.com/office/powerpoint/2010/main" val="3458390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6.png"/><Relationship Id="rId12" Type="http://schemas.microsoft.com/office/2007/relationships/hdphoto" Target="../media/hdphoto6.wdp"/><Relationship Id="rId17" Type="http://schemas.openxmlformats.org/officeDocument/2006/relationships/image" Target="../media/image21.emf"/><Relationship Id="rId2" Type="http://schemas.openxmlformats.org/officeDocument/2006/relationships/image" Target="../media/image12.png"/><Relationship Id="rId16" Type="http://schemas.microsoft.com/office/2007/relationships/hdphoto" Target="../media/hdphoto8.wdp"/><Relationship Id="rId1" Type="http://schemas.openxmlformats.org/officeDocument/2006/relationships/slideMaster" Target="../slideMasters/slideMaster1.xml"/><Relationship Id="rId6" Type="http://schemas.microsoft.com/office/2007/relationships/hdphoto" Target="../media/hdphoto3.wdp"/><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microsoft.com/office/2007/relationships/hdphoto" Target="../media/hdphoto5.wdp"/><Relationship Id="rId4" Type="http://schemas.openxmlformats.org/officeDocument/2006/relationships/image" Target="../media/image14.svg"/><Relationship Id="rId9" Type="http://schemas.openxmlformats.org/officeDocument/2006/relationships/image" Target="../media/image17.png"/><Relationship Id="rId14" Type="http://schemas.microsoft.com/office/2007/relationships/hdphoto" Target="../media/hdphoto7.wdp"/></Relationships>
</file>

<file path=ppt/slideLayouts/_rels/slideLayout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6.png"/><Relationship Id="rId12" Type="http://schemas.microsoft.com/office/2007/relationships/hdphoto" Target="../media/hdphoto6.wdp"/><Relationship Id="rId17" Type="http://schemas.openxmlformats.org/officeDocument/2006/relationships/image" Target="../media/image21.emf"/><Relationship Id="rId2" Type="http://schemas.openxmlformats.org/officeDocument/2006/relationships/image" Target="../media/image12.png"/><Relationship Id="rId16" Type="http://schemas.microsoft.com/office/2007/relationships/hdphoto" Target="../media/hdphoto8.wdp"/><Relationship Id="rId1" Type="http://schemas.openxmlformats.org/officeDocument/2006/relationships/slideMaster" Target="../slideMasters/slideMaster1.xml"/><Relationship Id="rId6" Type="http://schemas.microsoft.com/office/2007/relationships/hdphoto" Target="../media/hdphoto3.wdp"/><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microsoft.com/office/2007/relationships/hdphoto" Target="../media/hdphoto5.wdp"/><Relationship Id="rId4" Type="http://schemas.openxmlformats.org/officeDocument/2006/relationships/image" Target="../media/image14.svg"/><Relationship Id="rId9" Type="http://schemas.openxmlformats.org/officeDocument/2006/relationships/image" Target="../media/image17.png"/><Relationship Id="rId14" Type="http://schemas.microsoft.com/office/2007/relationships/hdphoto" Target="../media/hdphoto7.wdp"/></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3.svg"/><Relationship Id="rId4" Type="http://schemas.openxmlformats.org/officeDocument/2006/relationships/image" Target="../media/image6.png"/><Relationship Id="rId9"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70220" y="4305955"/>
            <a:ext cx="16662491" cy="2971167"/>
          </a:xfrm>
        </p:spPr>
        <p:txBody>
          <a:bodyPr/>
          <a:lstStyle/>
          <a:p>
            <a:r>
              <a:rPr lang="en-US"/>
              <a:t>Click to edit Master title style</a:t>
            </a:r>
          </a:p>
        </p:txBody>
      </p:sp>
      <p:sp>
        <p:nvSpPr>
          <p:cNvPr id="3" name="Subtitle 2"/>
          <p:cNvSpPr>
            <a:spLocks noGrp="1"/>
          </p:cNvSpPr>
          <p:nvPr>
            <p:ph type="subTitle" idx="1"/>
          </p:nvPr>
        </p:nvSpPr>
        <p:spPr>
          <a:xfrm>
            <a:off x="2940440" y="7854662"/>
            <a:ext cx="13722051" cy="3542298"/>
          </a:xfrm>
        </p:spPr>
        <p:txBody>
          <a:bodyPr/>
          <a:lstStyle>
            <a:lvl1pPr marL="0" indent="0" algn="ctr">
              <a:buNone/>
              <a:defRPr>
                <a:solidFill>
                  <a:schemeClr val="tx1">
                    <a:tint val="75000"/>
                  </a:schemeClr>
                </a:solidFill>
              </a:defRPr>
            </a:lvl1pPr>
            <a:lvl2pPr marL="924034" indent="0" algn="ctr">
              <a:buNone/>
              <a:defRPr>
                <a:solidFill>
                  <a:schemeClr val="tx1">
                    <a:tint val="75000"/>
                  </a:schemeClr>
                </a:solidFill>
              </a:defRPr>
            </a:lvl2pPr>
            <a:lvl3pPr marL="1848070" indent="0" algn="ctr">
              <a:buNone/>
              <a:defRPr>
                <a:solidFill>
                  <a:schemeClr val="tx1">
                    <a:tint val="75000"/>
                  </a:schemeClr>
                </a:solidFill>
              </a:defRPr>
            </a:lvl3pPr>
            <a:lvl4pPr marL="2772104" indent="0" algn="ctr">
              <a:buNone/>
              <a:defRPr>
                <a:solidFill>
                  <a:schemeClr val="tx1">
                    <a:tint val="75000"/>
                  </a:schemeClr>
                </a:solidFill>
              </a:defRPr>
            </a:lvl4pPr>
            <a:lvl5pPr marL="3696138" indent="0" algn="ctr">
              <a:buNone/>
              <a:defRPr>
                <a:solidFill>
                  <a:schemeClr val="tx1">
                    <a:tint val="75000"/>
                  </a:schemeClr>
                </a:solidFill>
              </a:defRPr>
            </a:lvl5pPr>
            <a:lvl6pPr marL="4620172" indent="0" algn="ctr">
              <a:buNone/>
              <a:defRPr>
                <a:solidFill>
                  <a:schemeClr val="tx1">
                    <a:tint val="75000"/>
                  </a:schemeClr>
                </a:solidFill>
              </a:defRPr>
            </a:lvl6pPr>
            <a:lvl7pPr marL="5544208" indent="0" algn="ctr">
              <a:buNone/>
              <a:defRPr>
                <a:solidFill>
                  <a:schemeClr val="tx1">
                    <a:tint val="75000"/>
                  </a:schemeClr>
                </a:solidFill>
              </a:defRPr>
            </a:lvl7pPr>
            <a:lvl8pPr marL="6468242" indent="0" algn="ctr">
              <a:buNone/>
              <a:defRPr>
                <a:solidFill>
                  <a:schemeClr val="tx1">
                    <a:tint val="75000"/>
                  </a:schemeClr>
                </a:solidFill>
              </a:defRPr>
            </a:lvl8pPr>
            <a:lvl9pPr marL="73922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08298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23228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ounded Rectangle 16">
            <a:extLst>
              <a:ext uri="{FF2B5EF4-FFF2-40B4-BE49-F238E27FC236}">
                <a16:creationId xmlns:a16="http://schemas.microsoft.com/office/drawing/2014/main" id="{8D5040CA-A067-2512-315D-4BFAD1D7573E}"/>
              </a:ext>
            </a:extLst>
          </p:cNvPr>
          <p:cNvSpPr/>
          <p:nvPr userDrawn="1"/>
        </p:nvSpPr>
        <p:spPr>
          <a:xfrm>
            <a:off x="517300" y="31010467"/>
            <a:ext cx="15511663" cy="10007205"/>
          </a:xfrm>
          <a:prstGeom prst="roundRect">
            <a:avLst>
              <a:gd name="adj" fmla="val 5337"/>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3" name="Rounded Rectangle 16">
            <a:extLst>
              <a:ext uri="{FF2B5EF4-FFF2-40B4-BE49-F238E27FC236}">
                <a16:creationId xmlns:a16="http://schemas.microsoft.com/office/drawing/2014/main" id="{E8800286-1040-5678-89CE-2014928043F7}"/>
              </a:ext>
            </a:extLst>
          </p:cNvPr>
          <p:cNvSpPr/>
          <p:nvPr userDrawn="1"/>
        </p:nvSpPr>
        <p:spPr>
          <a:xfrm>
            <a:off x="517300" y="6969088"/>
            <a:ext cx="15511663" cy="10028862"/>
          </a:xfrm>
          <a:prstGeom prst="roundRect">
            <a:avLst>
              <a:gd name="adj" fmla="val 5337"/>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5" name="Rounded Rectangle 16">
            <a:extLst>
              <a:ext uri="{FF2B5EF4-FFF2-40B4-BE49-F238E27FC236}">
                <a16:creationId xmlns:a16="http://schemas.microsoft.com/office/drawing/2014/main" id="{CBB8D704-5217-86E3-DDCA-67C5E5D27CA9}"/>
              </a:ext>
            </a:extLst>
          </p:cNvPr>
          <p:cNvSpPr/>
          <p:nvPr userDrawn="1"/>
        </p:nvSpPr>
        <p:spPr>
          <a:xfrm>
            <a:off x="517299" y="17299683"/>
            <a:ext cx="15526919" cy="13242454"/>
          </a:xfrm>
          <a:prstGeom prst="roundRect">
            <a:avLst>
              <a:gd name="adj" fmla="val 5337"/>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2" name="Title 1"/>
          <p:cNvSpPr>
            <a:spLocks noGrp="1"/>
          </p:cNvSpPr>
          <p:nvPr>
            <p:ph type="title"/>
          </p:nvPr>
        </p:nvSpPr>
        <p:spPr>
          <a:xfrm>
            <a:off x="833903" y="1084973"/>
            <a:ext cx="17773324" cy="2310195"/>
          </a:xfrm>
        </p:spPr>
        <p:txBody>
          <a:bodyPr lIns="0"/>
          <a:lstStyle>
            <a:lvl1pPr algn="l">
              <a:defRPr b="1">
                <a:solidFill>
                  <a:srgbClr val="046DA0"/>
                </a:solidFill>
                <a:latin typeface="Arial Nova" panose="020B0504020202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746E6D85-6214-1E71-CF16-7C0FEA8FD087}"/>
              </a:ext>
            </a:extLst>
          </p:cNvPr>
          <p:cNvSpPr>
            <a:spLocks noGrp="1"/>
          </p:cNvSpPr>
          <p:nvPr>
            <p:ph type="subTitle" idx="1"/>
          </p:nvPr>
        </p:nvSpPr>
        <p:spPr>
          <a:xfrm>
            <a:off x="844015" y="3311279"/>
            <a:ext cx="17773324" cy="1200658"/>
          </a:xfrm>
        </p:spPr>
        <p:txBody>
          <a:bodyPr>
            <a:noAutofit/>
          </a:bodyPr>
          <a:lstStyle>
            <a:lvl1pPr marL="0" indent="0" algn="l">
              <a:buNone/>
              <a:defRPr sz="6468">
                <a:solidFill>
                  <a:schemeClr val="tx1">
                    <a:tint val="75000"/>
                  </a:schemeClr>
                </a:solidFill>
                <a:latin typeface="Arial Nova" panose="020B0504020202020204" pitchFamily="34" charset="0"/>
              </a:defRPr>
            </a:lvl1pPr>
            <a:lvl2pPr marL="924034" indent="0" algn="ctr">
              <a:buNone/>
              <a:defRPr>
                <a:solidFill>
                  <a:schemeClr val="tx1">
                    <a:tint val="75000"/>
                  </a:schemeClr>
                </a:solidFill>
              </a:defRPr>
            </a:lvl2pPr>
            <a:lvl3pPr marL="1848070" indent="0" algn="ctr">
              <a:buNone/>
              <a:defRPr>
                <a:solidFill>
                  <a:schemeClr val="tx1">
                    <a:tint val="75000"/>
                  </a:schemeClr>
                </a:solidFill>
              </a:defRPr>
            </a:lvl3pPr>
            <a:lvl4pPr marL="2772104" indent="0" algn="ctr">
              <a:buNone/>
              <a:defRPr>
                <a:solidFill>
                  <a:schemeClr val="tx1">
                    <a:tint val="75000"/>
                  </a:schemeClr>
                </a:solidFill>
              </a:defRPr>
            </a:lvl4pPr>
            <a:lvl5pPr marL="3696138" indent="0" algn="ctr">
              <a:buNone/>
              <a:defRPr>
                <a:solidFill>
                  <a:schemeClr val="tx1">
                    <a:tint val="75000"/>
                  </a:schemeClr>
                </a:solidFill>
              </a:defRPr>
            </a:lvl5pPr>
            <a:lvl6pPr marL="4620172" indent="0" algn="ctr">
              <a:buNone/>
              <a:defRPr>
                <a:solidFill>
                  <a:schemeClr val="tx1">
                    <a:tint val="75000"/>
                  </a:schemeClr>
                </a:solidFill>
              </a:defRPr>
            </a:lvl6pPr>
            <a:lvl7pPr marL="5544208" indent="0" algn="ctr">
              <a:buNone/>
              <a:defRPr>
                <a:solidFill>
                  <a:schemeClr val="tx1">
                    <a:tint val="75000"/>
                  </a:schemeClr>
                </a:solidFill>
              </a:defRPr>
            </a:lvl7pPr>
            <a:lvl8pPr marL="6468242" indent="0" algn="ctr">
              <a:buNone/>
              <a:defRPr>
                <a:solidFill>
                  <a:schemeClr val="tx1">
                    <a:tint val="75000"/>
                  </a:schemeClr>
                </a:solidFill>
              </a:defRPr>
            </a:lvl8pPr>
            <a:lvl9pPr marL="7392276" indent="0" algn="ctr">
              <a:buNone/>
              <a:defRPr>
                <a:solidFill>
                  <a:schemeClr val="tx1">
                    <a:tint val="75000"/>
                  </a:schemeClr>
                </a:solidFill>
              </a:defRPr>
            </a:lvl9pPr>
          </a:lstStyle>
          <a:p>
            <a:r>
              <a:rPr lang="en-US" dirty="0"/>
              <a:t>Click to edit Master subtitle style</a:t>
            </a:r>
          </a:p>
        </p:txBody>
      </p:sp>
      <p:cxnSp>
        <p:nvCxnSpPr>
          <p:cNvPr id="9" name="Straight Connector 8">
            <a:extLst>
              <a:ext uri="{FF2B5EF4-FFF2-40B4-BE49-F238E27FC236}">
                <a16:creationId xmlns:a16="http://schemas.microsoft.com/office/drawing/2014/main" id="{4A1A5380-B4AF-6A17-5EE7-4F2BD971A1FB}"/>
              </a:ext>
            </a:extLst>
          </p:cNvPr>
          <p:cNvCxnSpPr/>
          <p:nvPr userDrawn="1"/>
        </p:nvCxnSpPr>
        <p:spPr>
          <a:xfrm>
            <a:off x="844015" y="5120931"/>
            <a:ext cx="28260892" cy="0"/>
          </a:xfrm>
          <a:prstGeom prst="line">
            <a:avLst/>
          </a:prstGeom>
          <a:ln w="28575">
            <a:gradFill>
              <a:gsLst>
                <a:gs pos="93000">
                  <a:schemeClr val="bg1">
                    <a:alpha val="0"/>
                  </a:schemeClr>
                </a:gs>
                <a:gs pos="6000">
                  <a:schemeClr val="accent1">
                    <a:lumMod val="5000"/>
                    <a:lumOff val="95000"/>
                  </a:schemeClr>
                </a:gs>
                <a:gs pos="51000">
                  <a:srgbClr val="046DA0"/>
                </a:gs>
              </a:gsLst>
              <a:lin ang="7800000" scaled="0"/>
            </a:gra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54624BD2-D582-AD20-8BB3-19384F900B25}"/>
              </a:ext>
            </a:extLst>
          </p:cNvPr>
          <p:cNvSpPr>
            <a:spLocks noGrp="1"/>
          </p:cNvSpPr>
          <p:nvPr>
            <p:ph sz="quarter" idx="10" hasCustomPrompt="1"/>
          </p:nvPr>
        </p:nvSpPr>
        <p:spPr>
          <a:xfrm>
            <a:off x="960438" y="8306759"/>
            <a:ext cx="14534890" cy="8691188"/>
          </a:xfrm>
        </p:spPr>
        <p:txBody>
          <a:bodyPr anchor="ctr">
            <a:normAutofit/>
          </a:bodyPr>
          <a:lstStyle>
            <a:lvl1pPr marL="0" indent="0">
              <a:spcBef>
                <a:spcPts val="0"/>
              </a:spcBef>
              <a:buNone/>
              <a:defRPr sz="4042">
                <a:solidFill>
                  <a:srgbClr val="046DA0"/>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Content Placeholder 10">
            <a:extLst>
              <a:ext uri="{FF2B5EF4-FFF2-40B4-BE49-F238E27FC236}">
                <a16:creationId xmlns:a16="http://schemas.microsoft.com/office/drawing/2014/main" id="{2026B774-FA45-2685-AE2C-E68BDA9449AB}"/>
              </a:ext>
            </a:extLst>
          </p:cNvPr>
          <p:cNvSpPr>
            <a:spLocks noGrp="1"/>
          </p:cNvSpPr>
          <p:nvPr>
            <p:ph sz="quarter" idx="11" hasCustomPrompt="1"/>
          </p:nvPr>
        </p:nvSpPr>
        <p:spPr>
          <a:xfrm>
            <a:off x="960438" y="18843453"/>
            <a:ext cx="14513809" cy="11698635"/>
          </a:xfrm>
        </p:spPr>
        <p:txBody>
          <a:bodyPr anchor="b">
            <a:normAutofit/>
          </a:bodyPr>
          <a:lstStyle>
            <a:lvl1pPr marL="0" indent="0">
              <a:spcBef>
                <a:spcPts val="0"/>
              </a:spcBef>
              <a:buNone/>
              <a:defRPr sz="4042">
                <a:solidFill>
                  <a:srgbClr val="046DA0"/>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5" name="Content Placeholder 10">
            <a:extLst>
              <a:ext uri="{FF2B5EF4-FFF2-40B4-BE49-F238E27FC236}">
                <a16:creationId xmlns:a16="http://schemas.microsoft.com/office/drawing/2014/main" id="{1EA5F8C3-C4A7-0963-B787-E9B731D576B7}"/>
              </a:ext>
            </a:extLst>
          </p:cNvPr>
          <p:cNvSpPr>
            <a:spLocks noGrp="1"/>
          </p:cNvSpPr>
          <p:nvPr>
            <p:ph sz="quarter" idx="12" hasCustomPrompt="1"/>
          </p:nvPr>
        </p:nvSpPr>
        <p:spPr>
          <a:xfrm>
            <a:off x="960438" y="32700972"/>
            <a:ext cx="14513809" cy="8316700"/>
          </a:xfrm>
        </p:spPr>
        <p:txBody>
          <a:bodyPr anchor="ctr">
            <a:normAutofit/>
          </a:bodyPr>
          <a:lstStyle>
            <a:lvl1pPr marL="0" indent="0">
              <a:spcBef>
                <a:spcPts val="0"/>
              </a:spcBef>
              <a:buNone/>
              <a:defRPr sz="4042">
                <a:solidFill>
                  <a:srgbClr val="046DA0"/>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8" name="Text Placeholder 17">
            <a:extLst>
              <a:ext uri="{FF2B5EF4-FFF2-40B4-BE49-F238E27FC236}">
                <a16:creationId xmlns:a16="http://schemas.microsoft.com/office/drawing/2014/main" id="{F28B4DF0-1B65-314C-A250-DA3A96A0D38A}"/>
              </a:ext>
            </a:extLst>
          </p:cNvPr>
          <p:cNvSpPr>
            <a:spLocks noGrp="1"/>
          </p:cNvSpPr>
          <p:nvPr>
            <p:ph type="body" sz="quarter" idx="13"/>
          </p:nvPr>
        </p:nvSpPr>
        <p:spPr>
          <a:xfrm>
            <a:off x="960438" y="7185993"/>
            <a:ext cx="14513809" cy="1025116"/>
          </a:xfrm>
        </p:spPr>
        <p:txBody>
          <a:bodyPr>
            <a:normAutofit/>
          </a:bodyPr>
          <a:lstStyle>
            <a:lvl1pPr>
              <a:buNone/>
              <a:defRPr sz="6468" b="1">
                <a:solidFill>
                  <a:srgbClr val="046DA0"/>
                </a:solidFill>
                <a:latin typeface="Arial Nova" panose="020B0504020202020204" pitchFamily="34" charset="0"/>
              </a:defRPr>
            </a:lvl1pPr>
            <a:lvl2pPr>
              <a:buNone/>
              <a:defRPr/>
            </a:lvl2pPr>
            <a:lvl3pPr>
              <a:buNone/>
              <a:defRPr/>
            </a:lvl3pPr>
            <a:lvl4pPr>
              <a:buNone/>
              <a:defRPr/>
            </a:lvl4pPr>
          </a:lstStyle>
          <a:p>
            <a:pPr lvl="0"/>
            <a:r>
              <a:rPr lang="en-US" dirty="0"/>
              <a:t>Click to edit Master text styles</a:t>
            </a:r>
            <a:endParaRPr lang="en-BR" dirty="0"/>
          </a:p>
        </p:txBody>
      </p:sp>
      <p:sp>
        <p:nvSpPr>
          <p:cNvPr id="19" name="Text Placeholder 17">
            <a:extLst>
              <a:ext uri="{FF2B5EF4-FFF2-40B4-BE49-F238E27FC236}">
                <a16:creationId xmlns:a16="http://schemas.microsoft.com/office/drawing/2014/main" id="{7FE03951-7E49-7EB2-B407-FC68276690A6}"/>
              </a:ext>
            </a:extLst>
          </p:cNvPr>
          <p:cNvSpPr>
            <a:spLocks noGrp="1"/>
          </p:cNvSpPr>
          <p:nvPr>
            <p:ph type="body" sz="quarter" idx="14" hasCustomPrompt="1"/>
          </p:nvPr>
        </p:nvSpPr>
        <p:spPr>
          <a:xfrm>
            <a:off x="914400" y="17610672"/>
            <a:ext cx="14596186" cy="963078"/>
          </a:xfrm>
        </p:spPr>
        <p:txBody>
          <a:bodyPr anchor="b">
            <a:normAutofit/>
          </a:bodyPr>
          <a:lstStyle>
            <a:lvl1pPr>
              <a:buNone/>
              <a:defRPr sz="6468" b="1">
                <a:solidFill>
                  <a:srgbClr val="046DA0"/>
                </a:solidFill>
                <a:latin typeface="Arial Nova" panose="020B0504020202020204" pitchFamily="34" charset="0"/>
              </a:defRPr>
            </a:lvl1pPr>
            <a:lvl2pPr>
              <a:buNone/>
              <a:defRPr/>
            </a:lvl2pPr>
            <a:lvl3pPr>
              <a:buNone/>
              <a:defRPr/>
            </a:lvl3pPr>
            <a:lvl4pPr>
              <a:buNone/>
              <a:defRPr/>
            </a:lvl4pPr>
          </a:lstStyle>
          <a:p>
            <a:pPr lvl="0"/>
            <a:r>
              <a:rPr lang="en-US" dirty="0"/>
              <a:t>Click to edit Master text styles</a:t>
            </a:r>
            <a:endParaRPr lang="en-BR" dirty="0"/>
          </a:p>
        </p:txBody>
      </p:sp>
      <p:sp>
        <p:nvSpPr>
          <p:cNvPr id="20" name="Text Placeholder 17">
            <a:extLst>
              <a:ext uri="{FF2B5EF4-FFF2-40B4-BE49-F238E27FC236}">
                <a16:creationId xmlns:a16="http://schemas.microsoft.com/office/drawing/2014/main" id="{16F95AAD-B6EB-96AC-6B91-5000429419E0}"/>
              </a:ext>
            </a:extLst>
          </p:cNvPr>
          <p:cNvSpPr>
            <a:spLocks noGrp="1"/>
          </p:cNvSpPr>
          <p:nvPr>
            <p:ph type="body" sz="quarter" idx="15" hasCustomPrompt="1"/>
          </p:nvPr>
        </p:nvSpPr>
        <p:spPr>
          <a:xfrm>
            <a:off x="981518" y="31308434"/>
            <a:ext cx="14513810" cy="1392537"/>
          </a:xfrm>
        </p:spPr>
        <p:txBody>
          <a:bodyPr anchor="b">
            <a:noAutofit/>
          </a:bodyPr>
          <a:lstStyle>
            <a:lvl1pPr>
              <a:buNone/>
              <a:defRPr sz="6468" b="1">
                <a:solidFill>
                  <a:srgbClr val="046DA0"/>
                </a:solidFill>
                <a:latin typeface="Arial Nova" panose="020B0504020202020204" pitchFamily="34" charset="0"/>
              </a:defRPr>
            </a:lvl1pPr>
            <a:lvl2pPr>
              <a:buNone/>
              <a:defRPr/>
            </a:lvl2pPr>
            <a:lvl3pPr>
              <a:buNone/>
              <a:defRPr/>
            </a:lvl3pPr>
            <a:lvl4pPr>
              <a:buNone/>
              <a:defRPr/>
            </a:lvl4pPr>
          </a:lstStyle>
          <a:p>
            <a:pPr lvl="0"/>
            <a:r>
              <a:rPr lang="en-US" dirty="0"/>
              <a:t>Click to edit Master text styles</a:t>
            </a:r>
            <a:endParaRPr lang="en-BR" dirty="0"/>
          </a:p>
        </p:txBody>
      </p:sp>
      <p:sp>
        <p:nvSpPr>
          <p:cNvPr id="14" name="Rounded Rectangle 16">
            <a:extLst>
              <a:ext uri="{FF2B5EF4-FFF2-40B4-BE49-F238E27FC236}">
                <a16:creationId xmlns:a16="http://schemas.microsoft.com/office/drawing/2014/main" id="{A858E827-06F6-9363-2659-4CE16FAC1A11}"/>
              </a:ext>
            </a:extLst>
          </p:cNvPr>
          <p:cNvSpPr/>
          <p:nvPr userDrawn="1"/>
        </p:nvSpPr>
        <p:spPr>
          <a:xfrm>
            <a:off x="16363002" y="17299684"/>
            <a:ext cx="15495581" cy="13242413"/>
          </a:xfrm>
          <a:prstGeom prst="roundRect">
            <a:avLst>
              <a:gd name="adj" fmla="val 5337"/>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24" name="Rounded Rectangle 16">
            <a:extLst>
              <a:ext uri="{FF2B5EF4-FFF2-40B4-BE49-F238E27FC236}">
                <a16:creationId xmlns:a16="http://schemas.microsoft.com/office/drawing/2014/main" id="{9ED8408F-8491-2476-81FF-AA0C22B24B21}"/>
              </a:ext>
            </a:extLst>
          </p:cNvPr>
          <p:cNvSpPr/>
          <p:nvPr userDrawn="1"/>
        </p:nvSpPr>
        <p:spPr>
          <a:xfrm>
            <a:off x="16360024" y="31010467"/>
            <a:ext cx="15439739" cy="10007205"/>
          </a:xfrm>
          <a:prstGeom prst="roundRect">
            <a:avLst>
              <a:gd name="adj" fmla="val 5337"/>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8" name="Text Placeholder 7">
            <a:extLst>
              <a:ext uri="{FF2B5EF4-FFF2-40B4-BE49-F238E27FC236}">
                <a16:creationId xmlns:a16="http://schemas.microsoft.com/office/drawing/2014/main" id="{C3927A99-48D0-386F-ED7F-73CED1AAEC1B}"/>
              </a:ext>
            </a:extLst>
          </p:cNvPr>
          <p:cNvSpPr>
            <a:spLocks noGrp="1"/>
          </p:cNvSpPr>
          <p:nvPr>
            <p:ph type="body" sz="quarter" idx="16"/>
          </p:nvPr>
        </p:nvSpPr>
        <p:spPr>
          <a:xfrm>
            <a:off x="17075950" y="17610682"/>
            <a:ext cx="14288288" cy="1077873"/>
          </a:xfrm>
        </p:spPr>
        <p:txBody>
          <a:bodyPr anchor="b">
            <a:normAutofit/>
          </a:bodyPr>
          <a:lstStyle>
            <a:lvl1pPr>
              <a:buNone/>
              <a:defRPr sz="6468" b="1">
                <a:solidFill>
                  <a:srgbClr val="046DA0"/>
                </a:solidFill>
                <a:latin typeface="Arial Nova" panose="020B0504020202020204" pitchFamily="34" charset="0"/>
              </a:defRPr>
            </a:lvl1pPr>
          </a:lstStyle>
          <a:p>
            <a:pPr lvl="0"/>
            <a:r>
              <a:rPr lang="en-US" dirty="0"/>
              <a:t>Click to edit Master text styles</a:t>
            </a:r>
            <a:endParaRPr lang="en-BR" dirty="0"/>
          </a:p>
        </p:txBody>
      </p:sp>
      <p:sp>
        <p:nvSpPr>
          <p:cNvPr id="12" name="Content Placeholder 11">
            <a:extLst>
              <a:ext uri="{FF2B5EF4-FFF2-40B4-BE49-F238E27FC236}">
                <a16:creationId xmlns:a16="http://schemas.microsoft.com/office/drawing/2014/main" id="{4E90CFBD-DC05-1509-2FE0-36F776922D70}"/>
              </a:ext>
            </a:extLst>
          </p:cNvPr>
          <p:cNvSpPr>
            <a:spLocks noGrp="1"/>
          </p:cNvSpPr>
          <p:nvPr>
            <p:ph sz="quarter" idx="17"/>
          </p:nvPr>
        </p:nvSpPr>
        <p:spPr>
          <a:xfrm>
            <a:off x="17075950" y="18842887"/>
            <a:ext cx="14288288" cy="11699201"/>
          </a:xfrm>
        </p:spPr>
        <p:txBody>
          <a:bodyPr anchor="b">
            <a:normAutofit/>
          </a:bodyPr>
          <a:lstStyle>
            <a:lvl1pPr marL="0" indent="0">
              <a:spcBef>
                <a:spcPts val="0"/>
              </a:spcBef>
              <a:buNone/>
              <a:defRPr sz="4042">
                <a:solidFill>
                  <a:srgbClr val="046DA0"/>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C067EEEE-8904-BC2C-638E-3E953B9480C5}"/>
              </a:ext>
            </a:extLst>
          </p:cNvPr>
          <p:cNvSpPr>
            <a:spLocks noGrp="1"/>
          </p:cNvSpPr>
          <p:nvPr>
            <p:ph type="body" sz="quarter" idx="18"/>
          </p:nvPr>
        </p:nvSpPr>
        <p:spPr>
          <a:xfrm>
            <a:off x="17075950" y="31308436"/>
            <a:ext cx="14288287" cy="1392535"/>
          </a:xfrm>
        </p:spPr>
        <p:txBody>
          <a:bodyPr anchor="b"/>
          <a:lstStyle>
            <a:lvl1pPr marL="0" indent="0">
              <a:spcBef>
                <a:spcPts val="0"/>
              </a:spcBef>
              <a:buNone/>
              <a:defRPr b="1">
                <a:solidFill>
                  <a:srgbClr val="046DA0"/>
                </a:solidFill>
                <a:latin typeface="Arial Nova" panose="020B0504020202020204" pitchFamily="34" charset="0"/>
              </a:defRPr>
            </a:lvl1pPr>
            <a:lvl2pPr>
              <a:buNone/>
              <a:defRPr/>
            </a:lvl2pPr>
          </a:lstStyle>
          <a:p>
            <a:pPr lvl="0"/>
            <a:r>
              <a:rPr lang="en-US" dirty="0"/>
              <a:t>Click to edit Master text styles</a:t>
            </a:r>
          </a:p>
        </p:txBody>
      </p:sp>
      <p:sp>
        <p:nvSpPr>
          <p:cNvPr id="22" name="Content Placeholder 21">
            <a:extLst>
              <a:ext uri="{FF2B5EF4-FFF2-40B4-BE49-F238E27FC236}">
                <a16:creationId xmlns:a16="http://schemas.microsoft.com/office/drawing/2014/main" id="{1CB9A13B-3B43-9C53-DE69-1D0548A474C1}"/>
              </a:ext>
            </a:extLst>
          </p:cNvPr>
          <p:cNvSpPr>
            <a:spLocks noGrp="1"/>
          </p:cNvSpPr>
          <p:nvPr>
            <p:ph sz="quarter" idx="19"/>
          </p:nvPr>
        </p:nvSpPr>
        <p:spPr>
          <a:xfrm>
            <a:off x="17075950" y="32701086"/>
            <a:ext cx="14288288" cy="8316585"/>
          </a:xfrm>
        </p:spPr>
        <p:txBody>
          <a:bodyPr anchor="b">
            <a:normAutofit/>
          </a:bodyPr>
          <a:lstStyle>
            <a:lvl1pPr marL="0" indent="0">
              <a:spcBef>
                <a:spcPts val="0"/>
              </a:spcBef>
              <a:buNone/>
              <a:defRPr sz="3638">
                <a:solidFill>
                  <a:srgbClr val="046DA0"/>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8" name="Content Placeholder 27">
            <a:extLst>
              <a:ext uri="{FF2B5EF4-FFF2-40B4-BE49-F238E27FC236}">
                <a16:creationId xmlns:a16="http://schemas.microsoft.com/office/drawing/2014/main" id="{995C474F-02BD-59CF-A1AD-3AF8D6F9AD0A}"/>
              </a:ext>
            </a:extLst>
          </p:cNvPr>
          <p:cNvSpPr>
            <a:spLocks noGrp="1"/>
          </p:cNvSpPr>
          <p:nvPr>
            <p:ph sz="quarter" idx="20"/>
          </p:nvPr>
        </p:nvSpPr>
        <p:spPr>
          <a:xfrm>
            <a:off x="22563276" y="7022526"/>
            <a:ext cx="9141228" cy="9975410"/>
          </a:xfrm>
        </p:spPr>
        <p:txBody>
          <a:bodyPr anchor="ctr"/>
          <a:lstStyle>
            <a:lvl1pPr marL="0" indent="0">
              <a:spcBef>
                <a:spcPts val="0"/>
              </a:spcBef>
              <a:buNone/>
              <a:defRPr sz="4042">
                <a:solidFill>
                  <a:srgbClr val="046DA0"/>
                </a:solidFill>
                <a:latin typeface="Arial Nova" panose="020B0504020202020204" pitchFamily="34" charset="0"/>
              </a:defRPr>
            </a:lvl1pPr>
            <a:lvl2pPr>
              <a:buNone/>
              <a:defRPr sz="4042">
                <a:latin typeface="Arial Nova" panose="020B0504020202020204" pitchFamily="34" charset="0"/>
              </a:defRPr>
            </a:lvl2pPr>
            <a:lvl3pPr>
              <a:buNone/>
              <a:defRPr sz="4042">
                <a:latin typeface="Arial Nova" panose="020B0504020202020204" pitchFamily="34" charset="0"/>
              </a:defRPr>
            </a:lvl3pPr>
            <a:lvl4pPr>
              <a:buNone/>
              <a:defRPr sz="4042">
                <a:latin typeface="Arial Nova" panose="020B0504020202020204" pitchFamily="34" charset="0"/>
              </a:defRPr>
            </a:lvl4pPr>
            <a:lvl5pPr>
              <a:buNone/>
              <a:defRPr sz="4042">
                <a:latin typeface="Arial Nova" panose="020B0504020202020204" pitchFamily="34" charset="0"/>
              </a:defRPr>
            </a:lvl5pPr>
          </a:lstStyle>
          <a:p>
            <a:pPr lvl="0"/>
            <a:r>
              <a:rPr lang="en-US" dirty="0"/>
              <a:t>Click to edit Master text styles</a:t>
            </a:r>
            <a:endParaRPr lang="en-BR" dirty="0"/>
          </a:p>
        </p:txBody>
      </p:sp>
      <p:sp>
        <p:nvSpPr>
          <p:cNvPr id="30" name="Text Placeholder 29">
            <a:extLst>
              <a:ext uri="{FF2B5EF4-FFF2-40B4-BE49-F238E27FC236}">
                <a16:creationId xmlns:a16="http://schemas.microsoft.com/office/drawing/2014/main" id="{9F0A8682-2CAB-6E90-8E97-974D7371E187}"/>
              </a:ext>
            </a:extLst>
          </p:cNvPr>
          <p:cNvSpPr>
            <a:spLocks noGrp="1"/>
          </p:cNvSpPr>
          <p:nvPr>
            <p:ph type="body" sz="quarter" idx="21"/>
          </p:nvPr>
        </p:nvSpPr>
        <p:spPr>
          <a:xfrm>
            <a:off x="3294382" y="5428957"/>
            <a:ext cx="25810525" cy="1238382"/>
          </a:xfrm>
        </p:spPr>
        <p:txBody>
          <a:bodyPr anchor="b"/>
          <a:lstStyle>
            <a:lvl1pPr marL="0" indent="0" algn="ctr">
              <a:spcBef>
                <a:spcPts val="0"/>
              </a:spcBef>
              <a:buNone/>
              <a:defRPr b="1">
                <a:solidFill>
                  <a:srgbClr val="046DA0"/>
                </a:solidFill>
                <a:latin typeface="Arial Nova" panose="020B0504020202020204" pitchFamily="34" charset="0"/>
              </a:defRPr>
            </a:lvl1pPr>
          </a:lstStyle>
          <a:p>
            <a:pPr lvl="0"/>
            <a:r>
              <a:rPr lang="en-US" dirty="0"/>
              <a:t>Click to edit Master text styles</a:t>
            </a:r>
            <a:endParaRPr lang="en-BR" dirty="0"/>
          </a:p>
        </p:txBody>
      </p:sp>
      <p:grpSp>
        <p:nvGrpSpPr>
          <p:cNvPr id="47" name="Group 46">
            <a:extLst>
              <a:ext uri="{FF2B5EF4-FFF2-40B4-BE49-F238E27FC236}">
                <a16:creationId xmlns:a16="http://schemas.microsoft.com/office/drawing/2014/main" id="{39458F16-F614-5E35-9483-480281AF21A0}"/>
              </a:ext>
            </a:extLst>
          </p:cNvPr>
          <p:cNvGrpSpPr/>
          <p:nvPr userDrawn="1"/>
        </p:nvGrpSpPr>
        <p:grpSpPr>
          <a:xfrm>
            <a:off x="680657" y="41486011"/>
            <a:ext cx="31042913" cy="1351086"/>
            <a:chOff x="317500" y="20525765"/>
            <a:chExt cx="14480304" cy="668468"/>
          </a:xfrm>
        </p:grpSpPr>
        <p:pic>
          <p:nvPicPr>
            <p:cNvPr id="32" name="Picture 31" descr="A blue and black logo&#10;&#10;AI-generated content may be incorrect.">
              <a:extLst>
                <a:ext uri="{FF2B5EF4-FFF2-40B4-BE49-F238E27FC236}">
                  <a16:creationId xmlns:a16="http://schemas.microsoft.com/office/drawing/2014/main" id="{06536E55-12E3-A1F2-786D-293F20CEA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20646427"/>
              <a:ext cx="1389473" cy="427143"/>
            </a:xfrm>
            <a:prstGeom prst="rect">
              <a:avLst/>
            </a:prstGeom>
          </p:spPr>
        </p:pic>
        <p:pic>
          <p:nvPicPr>
            <p:cNvPr id="33" name="Picture 32" descr="A black background with blue and yellow text&#10;&#10;AI-generated content may be incorrect.">
              <a:extLst>
                <a:ext uri="{FF2B5EF4-FFF2-40B4-BE49-F238E27FC236}">
                  <a16:creationId xmlns:a16="http://schemas.microsoft.com/office/drawing/2014/main" id="{DDF0FDA8-ED65-0774-EF07-5A1906063314}"/>
                </a:ext>
              </a:extLst>
            </p:cNvPr>
            <p:cNvPicPr>
              <a:picLocks noChangeAspect="1"/>
            </p:cNvPicPr>
            <p:nvPr/>
          </p:nvPicPr>
          <p:blipFill>
            <a:blip r:embed="rId3">
              <a:extLst>
                <a:ext uri="{28A0092B-C50C-407E-A947-70E740481C1C}">
                  <a14:useLocalDpi xmlns:a14="http://schemas.microsoft.com/office/drawing/2010/main" val="0"/>
                </a:ext>
              </a:extLst>
            </a:blip>
            <a:srcRect l="11029" t="23883" r="10402" b="24023"/>
            <a:stretch>
              <a:fillRect/>
            </a:stretch>
          </p:blipFill>
          <p:spPr>
            <a:xfrm>
              <a:off x="2120660" y="20535711"/>
              <a:ext cx="1739003" cy="648576"/>
            </a:xfrm>
            <a:prstGeom prst="rect">
              <a:avLst/>
            </a:prstGeom>
          </p:spPr>
        </p:pic>
        <p:pic>
          <p:nvPicPr>
            <p:cNvPr id="34" name="Picture 33" descr="A green logo with black text&#10;&#10;AI-generated content may be incorrect.">
              <a:extLst>
                <a:ext uri="{FF2B5EF4-FFF2-40B4-BE49-F238E27FC236}">
                  <a16:creationId xmlns:a16="http://schemas.microsoft.com/office/drawing/2014/main" id="{059669B1-D5CB-13CB-3C97-E93BA2F61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814" y="20670756"/>
              <a:ext cx="1343449" cy="378484"/>
            </a:xfrm>
            <a:prstGeom prst="rect">
              <a:avLst/>
            </a:prstGeom>
          </p:spPr>
        </p:pic>
        <p:pic>
          <p:nvPicPr>
            <p:cNvPr id="35" name="Picture 34" descr="A colorful logo on a black background&#10;&#10;AI-generated content may be incorrect.">
              <a:extLst>
                <a:ext uri="{FF2B5EF4-FFF2-40B4-BE49-F238E27FC236}">
                  <a16:creationId xmlns:a16="http://schemas.microsoft.com/office/drawing/2014/main" id="{86B7573A-21D9-9EC9-FB1F-514CC3D49AB7}"/>
                </a:ext>
              </a:extLst>
            </p:cNvPr>
            <p:cNvPicPr>
              <a:picLocks noChangeAspect="1"/>
            </p:cNvPicPr>
            <p:nvPr/>
          </p:nvPicPr>
          <p:blipFill>
            <a:blip r:embed="rId5">
              <a:extLst>
                <a:ext uri="{28A0092B-C50C-407E-A947-70E740481C1C}">
                  <a14:useLocalDpi xmlns:a14="http://schemas.microsoft.com/office/drawing/2010/main" val="0"/>
                </a:ext>
              </a:extLst>
            </a:blip>
            <a:srcRect l="9553" t="31095" r="9150" b="28778"/>
            <a:stretch>
              <a:fillRect/>
            </a:stretch>
          </p:blipFill>
          <p:spPr>
            <a:xfrm>
              <a:off x="8378950" y="20525765"/>
              <a:ext cx="1910888" cy="668468"/>
            </a:xfrm>
            <a:prstGeom prst="rect">
              <a:avLst/>
            </a:prstGeom>
          </p:spPr>
        </p:pic>
        <p:pic>
          <p:nvPicPr>
            <p:cNvPr id="36" name="Picture 35" descr="A black background with blue letters&#10;&#10;AI-generated content may be incorrect.">
              <a:extLst>
                <a:ext uri="{FF2B5EF4-FFF2-40B4-BE49-F238E27FC236}">
                  <a16:creationId xmlns:a16="http://schemas.microsoft.com/office/drawing/2014/main" id="{922EACE9-8698-FE19-CC47-FC73FB06E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3525" y="20592089"/>
              <a:ext cx="1630020" cy="535820"/>
            </a:xfrm>
            <a:prstGeom prst="rect">
              <a:avLst/>
            </a:prstGeom>
          </p:spPr>
        </p:pic>
        <p:pic>
          <p:nvPicPr>
            <p:cNvPr id="37" name="Picture 36" descr="A black background with blue letters&#10;&#10;AI-generated content may be incorrect.">
              <a:extLst>
                <a:ext uri="{FF2B5EF4-FFF2-40B4-BE49-F238E27FC236}">
                  <a16:creationId xmlns:a16="http://schemas.microsoft.com/office/drawing/2014/main" id="{61CA4638-7AAF-C3D1-88FD-0068A0ECDF2B}"/>
                </a:ext>
              </a:extLst>
            </p:cNvPr>
            <p:cNvPicPr>
              <a:picLocks noChangeAspect="1"/>
            </p:cNvPicPr>
            <p:nvPr/>
          </p:nvPicPr>
          <p:blipFill>
            <a:blip r:embed="rId7">
              <a:extLst>
                <a:ext uri="{28A0092B-C50C-407E-A947-70E740481C1C}">
                  <a14:useLocalDpi xmlns:a14="http://schemas.microsoft.com/office/drawing/2010/main" val="0"/>
                </a:ext>
              </a:extLst>
            </a:blip>
            <a:srcRect t="7289" r="55027" b="17502"/>
            <a:stretch>
              <a:fillRect/>
            </a:stretch>
          </p:blipFill>
          <p:spPr>
            <a:xfrm>
              <a:off x="12747232" y="20592089"/>
              <a:ext cx="2050572" cy="535820"/>
            </a:xfrm>
            <a:prstGeom prst="rect">
              <a:avLst/>
            </a:prstGeom>
          </p:spPr>
        </p:pic>
        <p:pic>
          <p:nvPicPr>
            <p:cNvPr id="38" name="Picture 37">
              <a:extLst>
                <a:ext uri="{FF2B5EF4-FFF2-40B4-BE49-F238E27FC236}">
                  <a16:creationId xmlns:a16="http://schemas.microsoft.com/office/drawing/2014/main" id="{0CB69170-9BA8-FAB1-D52D-B6764757B560}"/>
                </a:ext>
              </a:extLst>
            </p:cNvPr>
            <p:cNvPicPr>
              <a:picLocks noChangeAspect="1"/>
            </p:cNvPicPr>
            <p:nvPr/>
          </p:nvPicPr>
          <p:blipFill>
            <a:blip r:embed="rId8"/>
            <a:stretch>
              <a:fillRect/>
            </a:stretch>
          </p:blipFill>
          <p:spPr>
            <a:xfrm>
              <a:off x="4273350" y="20550659"/>
              <a:ext cx="1934777" cy="618679"/>
            </a:xfrm>
            <a:prstGeom prst="rect">
              <a:avLst/>
            </a:prstGeom>
          </p:spPr>
        </p:pic>
      </p:grpSp>
      <p:sp>
        <p:nvSpPr>
          <p:cNvPr id="39" name="Round Same Side Corner Rectangle 38">
            <a:extLst>
              <a:ext uri="{FF2B5EF4-FFF2-40B4-BE49-F238E27FC236}">
                <a16:creationId xmlns:a16="http://schemas.microsoft.com/office/drawing/2014/main" id="{FE1FE7B8-3BEC-39AA-3A83-7D0294D9F311}"/>
              </a:ext>
            </a:extLst>
          </p:cNvPr>
          <p:cNvSpPr/>
          <p:nvPr userDrawn="1"/>
        </p:nvSpPr>
        <p:spPr>
          <a:xfrm rot="16200000">
            <a:off x="23689883" y="-4067947"/>
            <a:ext cx="3832890" cy="13585920"/>
          </a:xfrm>
          <a:prstGeom prst="round2SameRect">
            <a:avLst>
              <a:gd name="adj1" fmla="val 50000"/>
              <a:gd name="adj2" fmla="val 0"/>
            </a:avLst>
          </a:prstGeom>
          <a:solidFill>
            <a:schemeClr val="tx1">
              <a:lumMod val="50000"/>
              <a:lumOff val="5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3638"/>
          </a:p>
        </p:txBody>
      </p:sp>
      <p:sp>
        <p:nvSpPr>
          <p:cNvPr id="40" name="Freeform 40">
            <a:extLst>
              <a:ext uri="{FF2B5EF4-FFF2-40B4-BE49-F238E27FC236}">
                <a16:creationId xmlns:a16="http://schemas.microsoft.com/office/drawing/2014/main" id="{6DCF981B-4958-5222-35E9-3B182C1A4929}"/>
              </a:ext>
            </a:extLst>
          </p:cNvPr>
          <p:cNvSpPr/>
          <p:nvPr userDrawn="1"/>
        </p:nvSpPr>
        <p:spPr>
          <a:xfrm>
            <a:off x="19090900" y="1002023"/>
            <a:ext cx="11089389" cy="3397884"/>
          </a:xfrm>
          <a:custGeom>
            <a:avLst/>
            <a:gdLst/>
            <a:ahLst/>
            <a:cxnLst/>
            <a:rect l="l" t="t" r="r" b="b"/>
            <a:pathLst>
              <a:path w="7264600" h="2360995">
                <a:moveTo>
                  <a:pt x="0" y="0"/>
                </a:moveTo>
                <a:lnTo>
                  <a:pt x="7264599" y="0"/>
                </a:lnTo>
                <a:lnTo>
                  <a:pt x="7264599" y="2360995"/>
                </a:lnTo>
                <a:lnTo>
                  <a:pt x="0" y="2360995"/>
                </a:lnTo>
                <a:lnTo>
                  <a:pt x="0" y="0"/>
                </a:lnTo>
                <a:close/>
              </a:path>
            </a:pathLst>
          </a:custGeom>
          <a:blipFill>
            <a:blip r:embed="rId9"/>
            <a:stretch>
              <a:fillRect/>
            </a:stretch>
          </a:blipFill>
        </p:spPr>
        <p:txBody>
          <a:bodyPr/>
          <a:lstStyle/>
          <a:p>
            <a:endParaRPr lang="en-BR" sz="3638" dirty="0"/>
          </a:p>
        </p:txBody>
      </p:sp>
    </p:spTree>
    <p:extLst>
      <p:ext uri="{BB962C8B-B14F-4D97-AF65-F5344CB8AC3E}">
        <p14:creationId xmlns:p14="http://schemas.microsoft.com/office/powerpoint/2010/main" val="1546751343"/>
      </p:ext>
    </p:extLst>
  </p:cSld>
  <p:clrMapOvr>
    <a:masterClrMapping/>
  </p:clrMapOvr>
  <p:extLst>
    <p:ext uri="{DCECCB84-F9BA-43D5-87BE-67443E8EF086}">
      <p15:sldGuideLst xmlns:p15="http://schemas.microsoft.com/office/powerpoint/2012/main">
        <p15:guide id="1" orient="horz" pos="13607" userDrawn="1">
          <p15:clr>
            <a:srgbClr val="FBAE40"/>
          </p15:clr>
        </p15:guide>
        <p15:guide id="2" pos="365" userDrawn="1">
          <p15:clr>
            <a:srgbClr val="FBAE40"/>
          </p15:clr>
        </p15:guide>
        <p15:guide id="3" pos="1975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73808" y="1256955"/>
            <a:ext cx="16543531" cy="2310195"/>
          </a:xfrm>
        </p:spPr>
        <p:txBody>
          <a:bodyPr lIns="0"/>
          <a:lstStyle>
            <a:lvl1pPr algn="l">
              <a:defRPr b="1">
                <a:solidFill>
                  <a:srgbClr val="046DA0"/>
                </a:solidFill>
                <a:latin typeface="Arial Nova" panose="020B0504020202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746E6D85-6214-1E71-CF16-7C0FEA8FD087}"/>
              </a:ext>
            </a:extLst>
          </p:cNvPr>
          <p:cNvSpPr>
            <a:spLocks noGrp="1"/>
          </p:cNvSpPr>
          <p:nvPr>
            <p:ph type="subTitle" idx="1"/>
          </p:nvPr>
        </p:nvSpPr>
        <p:spPr>
          <a:xfrm>
            <a:off x="2083920" y="3483261"/>
            <a:ext cx="16543531" cy="1200658"/>
          </a:xfrm>
        </p:spPr>
        <p:txBody>
          <a:bodyPr>
            <a:noAutofit/>
          </a:bodyPr>
          <a:lstStyle>
            <a:lvl1pPr marL="0" indent="0" algn="l">
              <a:buNone/>
              <a:defRPr sz="6468">
                <a:solidFill>
                  <a:schemeClr val="tx1">
                    <a:tint val="75000"/>
                  </a:schemeClr>
                </a:solidFill>
                <a:latin typeface="Arial Nova" panose="020B0504020202020204" pitchFamily="34" charset="0"/>
              </a:defRPr>
            </a:lvl1pPr>
            <a:lvl2pPr marL="924034" indent="0" algn="ctr">
              <a:buNone/>
              <a:defRPr>
                <a:solidFill>
                  <a:schemeClr val="tx1">
                    <a:tint val="75000"/>
                  </a:schemeClr>
                </a:solidFill>
              </a:defRPr>
            </a:lvl2pPr>
            <a:lvl3pPr marL="1848070" indent="0" algn="ctr">
              <a:buNone/>
              <a:defRPr>
                <a:solidFill>
                  <a:schemeClr val="tx1">
                    <a:tint val="75000"/>
                  </a:schemeClr>
                </a:solidFill>
              </a:defRPr>
            </a:lvl3pPr>
            <a:lvl4pPr marL="2772104" indent="0" algn="ctr">
              <a:buNone/>
              <a:defRPr>
                <a:solidFill>
                  <a:schemeClr val="tx1">
                    <a:tint val="75000"/>
                  </a:schemeClr>
                </a:solidFill>
              </a:defRPr>
            </a:lvl4pPr>
            <a:lvl5pPr marL="3696138" indent="0" algn="ctr">
              <a:buNone/>
              <a:defRPr>
                <a:solidFill>
                  <a:schemeClr val="tx1">
                    <a:tint val="75000"/>
                  </a:schemeClr>
                </a:solidFill>
              </a:defRPr>
            </a:lvl5pPr>
            <a:lvl6pPr marL="4620172" indent="0" algn="ctr">
              <a:buNone/>
              <a:defRPr>
                <a:solidFill>
                  <a:schemeClr val="tx1">
                    <a:tint val="75000"/>
                  </a:schemeClr>
                </a:solidFill>
              </a:defRPr>
            </a:lvl6pPr>
            <a:lvl7pPr marL="5544208" indent="0" algn="ctr">
              <a:buNone/>
              <a:defRPr>
                <a:solidFill>
                  <a:schemeClr val="tx1">
                    <a:tint val="75000"/>
                  </a:schemeClr>
                </a:solidFill>
              </a:defRPr>
            </a:lvl7pPr>
            <a:lvl8pPr marL="6468242" indent="0" algn="ctr">
              <a:buNone/>
              <a:defRPr>
                <a:solidFill>
                  <a:schemeClr val="tx1">
                    <a:tint val="75000"/>
                  </a:schemeClr>
                </a:solidFill>
              </a:defRPr>
            </a:lvl8pPr>
            <a:lvl9pPr marL="7392276" indent="0" algn="ctr">
              <a:buNone/>
              <a:defRPr>
                <a:solidFill>
                  <a:schemeClr val="tx1">
                    <a:tint val="75000"/>
                  </a:schemeClr>
                </a:solidFill>
              </a:defRPr>
            </a:lvl9pPr>
          </a:lstStyle>
          <a:p>
            <a:r>
              <a:rPr lang="en-US" dirty="0"/>
              <a:t>Click to edit Master subtitle style</a:t>
            </a:r>
          </a:p>
        </p:txBody>
      </p:sp>
      <p:cxnSp>
        <p:nvCxnSpPr>
          <p:cNvPr id="9" name="Straight Connector 8">
            <a:extLst>
              <a:ext uri="{FF2B5EF4-FFF2-40B4-BE49-F238E27FC236}">
                <a16:creationId xmlns:a16="http://schemas.microsoft.com/office/drawing/2014/main" id="{4A1A5380-B4AF-6A17-5EE7-4F2BD971A1FB}"/>
              </a:ext>
            </a:extLst>
          </p:cNvPr>
          <p:cNvCxnSpPr/>
          <p:nvPr userDrawn="1"/>
        </p:nvCxnSpPr>
        <p:spPr>
          <a:xfrm>
            <a:off x="844015" y="5120931"/>
            <a:ext cx="28260892" cy="0"/>
          </a:xfrm>
          <a:prstGeom prst="line">
            <a:avLst/>
          </a:prstGeom>
          <a:ln w="28575">
            <a:gradFill>
              <a:gsLst>
                <a:gs pos="93000">
                  <a:schemeClr val="bg1">
                    <a:alpha val="0"/>
                  </a:schemeClr>
                </a:gs>
                <a:gs pos="6000">
                  <a:schemeClr val="accent1">
                    <a:lumMod val="5000"/>
                    <a:lumOff val="95000"/>
                  </a:schemeClr>
                </a:gs>
                <a:gs pos="51000">
                  <a:srgbClr val="046DA0"/>
                </a:gs>
              </a:gsLst>
              <a:lin ang="7800000" scaled="0"/>
            </a:gradFill>
          </a:ln>
        </p:spPr>
        <p:style>
          <a:lnRef idx="1">
            <a:schemeClr val="accent1"/>
          </a:lnRef>
          <a:fillRef idx="0">
            <a:schemeClr val="accent1"/>
          </a:fillRef>
          <a:effectRef idx="0">
            <a:schemeClr val="accent1"/>
          </a:effectRef>
          <a:fontRef idx="minor">
            <a:schemeClr val="tx1"/>
          </a:fontRef>
        </p:style>
      </p:cxnSp>
      <p:sp>
        <p:nvSpPr>
          <p:cNvPr id="28" name="Content Placeholder 27">
            <a:extLst>
              <a:ext uri="{FF2B5EF4-FFF2-40B4-BE49-F238E27FC236}">
                <a16:creationId xmlns:a16="http://schemas.microsoft.com/office/drawing/2014/main" id="{995C474F-02BD-59CF-A1AD-3AF8D6F9AD0A}"/>
              </a:ext>
            </a:extLst>
          </p:cNvPr>
          <p:cNvSpPr>
            <a:spLocks noGrp="1"/>
          </p:cNvSpPr>
          <p:nvPr>
            <p:ph sz="quarter" idx="20" hasCustomPrompt="1"/>
          </p:nvPr>
        </p:nvSpPr>
        <p:spPr>
          <a:xfrm>
            <a:off x="22223010" y="6360319"/>
            <a:ext cx="9141228" cy="9975410"/>
          </a:xfrm>
        </p:spPr>
        <p:txBody>
          <a:bodyPr anchor="ctr"/>
          <a:lstStyle>
            <a:lvl1pPr marL="0" indent="0">
              <a:spcBef>
                <a:spcPts val="0"/>
              </a:spcBef>
              <a:buNone/>
              <a:defRPr sz="4042">
                <a:solidFill>
                  <a:srgbClr val="046DA0"/>
                </a:solidFill>
                <a:latin typeface="Arial Nova" panose="020B0504020202020204" pitchFamily="34" charset="0"/>
              </a:defRPr>
            </a:lvl1pPr>
            <a:lvl2pPr>
              <a:buNone/>
              <a:defRPr sz="4042">
                <a:latin typeface="Arial Nova" panose="020B0504020202020204" pitchFamily="34" charset="0"/>
              </a:defRPr>
            </a:lvl2pPr>
            <a:lvl3pPr>
              <a:buNone/>
              <a:defRPr sz="4042">
                <a:latin typeface="Arial Nova" panose="020B0504020202020204" pitchFamily="34" charset="0"/>
              </a:defRPr>
            </a:lvl3pPr>
            <a:lvl4pPr>
              <a:buNone/>
              <a:defRPr sz="4042">
                <a:latin typeface="Arial Nova" panose="020B0504020202020204" pitchFamily="34" charset="0"/>
              </a:defRPr>
            </a:lvl4pPr>
            <a:lvl5pPr>
              <a:buNone/>
              <a:defRPr sz="4042">
                <a:latin typeface="Arial Nova" panose="020B0504020202020204" pitchFamily="34" charset="0"/>
              </a:defRPr>
            </a:lvl5pPr>
          </a:lstStyle>
          <a:p>
            <a:pPr lvl="0"/>
            <a:r>
              <a:rPr lang="en-US" dirty="0"/>
              <a:t>Click to edit Master text styles\</a:t>
            </a:r>
            <a:endParaRPr lang="en-BR" dirty="0"/>
          </a:p>
        </p:txBody>
      </p:sp>
      <p:sp>
        <p:nvSpPr>
          <p:cNvPr id="30" name="Text Placeholder 29">
            <a:extLst>
              <a:ext uri="{FF2B5EF4-FFF2-40B4-BE49-F238E27FC236}">
                <a16:creationId xmlns:a16="http://schemas.microsoft.com/office/drawing/2014/main" id="{9F0A8682-2CAB-6E90-8E97-974D7371E187}"/>
              </a:ext>
            </a:extLst>
          </p:cNvPr>
          <p:cNvSpPr>
            <a:spLocks noGrp="1"/>
          </p:cNvSpPr>
          <p:nvPr>
            <p:ph type="body" sz="quarter" idx="21"/>
          </p:nvPr>
        </p:nvSpPr>
        <p:spPr>
          <a:xfrm>
            <a:off x="3294382" y="5428957"/>
            <a:ext cx="25810525" cy="1238382"/>
          </a:xfrm>
        </p:spPr>
        <p:txBody>
          <a:bodyPr anchor="b"/>
          <a:lstStyle>
            <a:lvl1pPr marL="0" indent="0" algn="ctr">
              <a:spcBef>
                <a:spcPts val="0"/>
              </a:spcBef>
              <a:buNone/>
              <a:defRPr b="1">
                <a:solidFill>
                  <a:srgbClr val="046DA0"/>
                </a:solidFill>
                <a:latin typeface="Arial Nova" panose="020B0504020202020204" pitchFamily="34" charset="0"/>
              </a:defRPr>
            </a:lvl1pPr>
          </a:lstStyle>
          <a:p>
            <a:pPr lvl="0"/>
            <a:r>
              <a:rPr lang="en-US" dirty="0"/>
              <a:t>Click to edit Master text styles</a:t>
            </a:r>
            <a:endParaRPr lang="en-BR" dirty="0"/>
          </a:p>
        </p:txBody>
      </p:sp>
      <p:grpSp>
        <p:nvGrpSpPr>
          <p:cNvPr id="47" name="Group 46">
            <a:extLst>
              <a:ext uri="{FF2B5EF4-FFF2-40B4-BE49-F238E27FC236}">
                <a16:creationId xmlns:a16="http://schemas.microsoft.com/office/drawing/2014/main" id="{39458F16-F614-5E35-9483-480281AF21A0}"/>
              </a:ext>
            </a:extLst>
          </p:cNvPr>
          <p:cNvGrpSpPr/>
          <p:nvPr userDrawn="1"/>
        </p:nvGrpSpPr>
        <p:grpSpPr>
          <a:xfrm>
            <a:off x="2178704" y="40671943"/>
            <a:ext cx="28041881" cy="1220471"/>
            <a:chOff x="317500" y="20525765"/>
            <a:chExt cx="14480304" cy="668468"/>
          </a:xfrm>
        </p:grpSpPr>
        <p:pic>
          <p:nvPicPr>
            <p:cNvPr id="32" name="Picture 31" descr="A blue and black logo&#10;&#10;AI-generated content may be incorrect.">
              <a:extLst>
                <a:ext uri="{FF2B5EF4-FFF2-40B4-BE49-F238E27FC236}">
                  <a16:creationId xmlns:a16="http://schemas.microsoft.com/office/drawing/2014/main" id="{06536E55-12E3-A1F2-786D-293F20CEA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20646427"/>
              <a:ext cx="1389473" cy="427143"/>
            </a:xfrm>
            <a:prstGeom prst="rect">
              <a:avLst/>
            </a:prstGeom>
          </p:spPr>
        </p:pic>
        <p:pic>
          <p:nvPicPr>
            <p:cNvPr id="33" name="Picture 32" descr="A black background with blue and yellow text&#10;&#10;AI-generated content may be incorrect.">
              <a:extLst>
                <a:ext uri="{FF2B5EF4-FFF2-40B4-BE49-F238E27FC236}">
                  <a16:creationId xmlns:a16="http://schemas.microsoft.com/office/drawing/2014/main" id="{DDF0FDA8-ED65-0774-EF07-5A1906063314}"/>
                </a:ext>
              </a:extLst>
            </p:cNvPr>
            <p:cNvPicPr>
              <a:picLocks noChangeAspect="1"/>
            </p:cNvPicPr>
            <p:nvPr/>
          </p:nvPicPr>
          <p:blipFill>
            <a:blip r:embed="rId3">
              <a:extLst>
                <a:ext uri="{28A0092B-C50C-407E-A947-70E740481C1C}">
                  <a14:useLocalDpi xmlns:a14="http://schemas.microsoft.com/office/drawing/2010/main" val="0"/>
                </a:ext>
              </a:extLst>
            </a:blip>
            <a:srcRect l="11029" t="23883" r="10402" b="24023"/>
            <a:stretch>
              <a:fillRect/>
            </a:stretch>
          </p:blipFill>
          <p:spPr>
            <a:xfrm>
              <a:off x="2120660" y="20535711"/>
              <a:ext cx="1739003" cy="648576"/>
            </a:xfrm>
            <a:prstGeom prst="rect">
              <a:avLst/>
            </a:prstGeom>
          </p:spPr>
        </p:pic>
        <p:pic>
          <p:nvPicPr>
            <p:cNvPr id="34" name="Picture 33" descr="A green logo with black text&#10;&#10;AI-generated content may be incorrect.">
              <a:extLst>
                <a:ext uri="{FF2B5EF4-FFF2-40B4-BE49-F238E27FC236}">
                  <a16:creationId xmlns:a16="http://schemas.microsoft.com/office/drawing/2014/main" id="{059669B1-D5CB-13CB-3C97-E93BA2F61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814" y="20670756"/>
              <a:ext cx="1343449" cy="378484"/>
            </a:xfrm>
            <a:prstGeom prst="rect">
              <a:avLst/>
            </a:prstGeom>
          </p:spPr>
        </p:pic>
        <p:pic>
          <p:nvPicPr>
            <p:cNvPr id="35" name="Picture 34" descr="A colorful logo on a black background&#10;&#10;AI-generated content may be incorrect.">
              <a:extLst>
                <a:ext uri="{FF2B5EF4-FFF2-40B4-BE49-F238E27FC236}">
                  <a16:creationId xmlns:a16="http://schemas.microsoft.com/office/drawing/2014/main" id="{86B7573A-21D9-9EC9-FB1F-514CC3D49AB7}"/>
                </a:ext>
              </a:extLst>
            </p:cNvPr>
            <p:cNvPicPr>
              <a:picLocks noChangeAspect="1"/>
            </p:cNvPicPr>
            <p:nvPr/>
          </p:nvPicPr>
          <p:blipFill>
            <a:blip r:embed="rId5">
              <a:extLst>
                <a:ext uri="{28A0092B-C50C-407E-A947-70E740481C1C}">
                  <a14:useLocalDpi xmlns:a14="http://schemas.microsoft.com/office/drawing/2010/main" val="0"/>
                </a:ext>
              </a:extLst>
            </a:blip>
            <a:srcRect l="9553" t="31095" r="9150" b="28778"/>
            <a:stretch>
              <a:fillRect/>
            </a:stretch>
          </p:blipFill>
          <p:spPr>
            <a:xfrm>
              <a:off x="8378950" y="20525765"/>
              <a:ext cx="1910888" cy="668468"/>
            </a:xfrm>
            <a:prstGeom prst="rect">
              <a:avLst/>
            </a:prstGeom>
          </p:spPr>
        </p:pic>
        <p:pic>
          <p:nvPicPr>
            <p:cNvPr id="36" name="Picture 35" descr="A black background with blue letters&#10;&#10;AI-generated content may be incorrect.">
              <a:extLst>
                <a:ext uri="{FF2B5EF4-FFF2-40B4-BE49-F238E27FC236}">
                  <a16:creationId xmlns:a16="http://schemas.microsoft.com/office/drawing/2014/main" id="{922EACE9-8698-FE19-CC47-FC73FB06E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3525" y="20592089"/>
              <a:ext cx="1630020" cy="535820"/>
            </a:xfrm>
            <a:prstGeom prst="rect">
              <a:avLst/>
            </a:prstGeom>
          </p:spPr>
        </p:pic>
        <p:pic>
          <p:nvPicPr>
            <p:cNvPr id="37" name="Picture 36" descr="A black background with blue letters&#10;&#10;AI-generated content may be incorrect.">
              <a:extLst>
                <a:ext uri="{FF2B5EF4-FFF2-40B4-BE49-F238E27FC236}">
                  <a16:creationId xmlns:a16="http://schemas.microsoft.com/office/drawing/2014/main" id="{61CA4638-7AAF-C3D1-88FD-0068A0ECDF2B}"/>
                </a:ext>
              </a:extLst>
            </p:cNvPr>
            <p:cNvPicPr>
              <a:picLocks noChangeAspect="1"/>
            </p:cNvPicPr>
            <p:nvPr/>
          </p:nvPicPr>
          <p:blipFill>
            <a:blip r:embed="rId7">
              <a:extLst>
                <a:ext uri="{28A0092B-C50C-407E-A947-70E740481C1C}">
                  <a14:useLocalDpi xmlns:a14="http://schemas.microsoft.com/office/drawing/2010/main" val="0"/>
                </a:ext>
              </a:extLst>
            </a:blip>
            <a:srcRect t="7289" r="55027" b="17502"/>
            <a:stretch>
              <a:fillRect/>
            </a:stretch>
          </p:blipFill>
          <p:spPr>
            <a:xfrm>
              <a:off x="12747232" y="20592089"/>
              <a:ext cx="2050572" cy="535820"/>
            </a:xfrm>
            <a:prstGeom prst="rect">
              <a:avLst/>
            </a:prstGeom>
          </p:spPr>
        </p:pic>
        <p:pic>
          <p:nvPicPr>
            <p:cNvPr id="38" name="Picture 37">
              <a:extLst>
                <a:ext uri="{FF2B5EF4-FFF2-40B4-BE49-F238E27FC236}">
                  <a16:creationId xmlns:a16="http://schemas.microsoft.com/office/drawing/2014/main" id="{0CB69170-9BA8-FAB1-D52D-B6764757B560}"/>
                </a:ext>
              </a:extLst>
            </p:cNvPr>
            <p:cNvPicPr>
              <a:picLocks noChangeAspect="1"/>
            </p:cNvPicPr>
            <p:nvPr/>
          </p:nvPicPr>
          <p:blipFill>
            <a:blip r:embed="rId8"/>
            <a:stretch>
              <a:fillRect/>
            </a:stretch>
          </p:blipFill>
          <p:spPr>
            <a:xfrm>
              <a:off x="4273350" y="20550659"/>
              <a:ext cx="1934777" cy="618679"/>
            </a:xfrm>
            <a:prstGeom prst="rect">
              <a:avLst/>
            </a:prstGeom>
          </p:spPr>
        </p:pic>
      </p:grpSp>
      <p:sp>
        <p:nvSpPr>
          <p:cNvPr id="39" name="Round Same Side Corner Rectangle 38">
            <a:extLst>
              <a:ext uri="{FF2B5EF4-FFF2-40B4-BE49-F238E27FC236}">
                <a16:creationId xmlns:a16="http://schemas.microsoft.com/office/drawing/2014/main" id="{FE1FE7B8-3BEC-39AA-3A83-7D0294D9F311}"/>
              </a:ext>
            </a:extLst>
          </p:cNvPr>
          <p:cNvSpPr/>
          <p:nvPr userDrawn="1"/>
        </p:nvSpPr>
        <p:spPr>
          <a:xfrm rot="16200000">
            <a:off x="23689883" y="-4067947"/>
            <a:ext cx="3832890" cy="13585920"/>
          </a:xfrm>
          <a:prstGeom prst="round2SameRect">
            <a:avLst>
              <a:gd name="adj1" fmla="val 50000"/>
              <a:gd name="adj2" fmla="val 0"/>
            </a:avLst>
          </a:prstGeom>
          <a:solidFill>
            <a:schemeClr val="tx1">
              <a:lumMod val="50000"/>
              <a:lumOff val="5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3638"/>
          </a:p>
        </p:txBody>
      </p:sp>
      <p:sp>
        <p:nvSpPr>
          <p:cNvPr id="40" name="Freeform 40">
            <a:extLst>
              <a:ext uri="{FF2B5EF4-FFF2-40B4-BE49-F238E27FC236}">
                <a16:creationId xmlns:a16="http://schemas.microsoft.com/office/drawing/2014/main" id="{6DCF981B-4958-5222-35E9-3B182C1A4929}"/>
              </a:ext>
            </a:extLst>
          </p:cNvPr>
          <p:cNvSpPr/>
          <p:nvPr userDrawn="1"/>
        </p:nvSpPr>
        <p:spPr>
          <a:xfrm>
            <a:off x="19090900" y="1002023"/>
            <a:ext cx="11089389" cy="3397884"/>
          </a:xfrm>
          <a:custGeom>
            <a:avLst/>
            <a:gdLst/>
            <a:ahLst/>
            <a:cxnLst/>
            <a:rect l="l" t="t" r="r" b="b"/>
            <a:pathLst>
              <a:path w="7264600" h="2360995">
                <a:moveTo>
                  <a:pt x="0" y="0"/>
                </a:moveTo>
                <a:lnTo>
                  <a:pt x="7264599" y="0"/>
                </a:lnTo>
                <a:lnTo>
                  <a:pt x="7264599" y="2360995"/>
                </a:lnTo>
                <a:lnTo>
                  <a:pt x="0" y="2360995"/>
                </a:lnTo>
                <a:lnTo>
                  <a:pt x="0" y="0"/>
                </a:lnTo>
                <a:close/>
              </a:path>
            </a:pathLst>
          </a:custGeom>
          <a:blipFill>
            <a:blip r:embed="rId9"/>
            <a:stretch>
              <a:fillRect/>
            </a:stretch>
          </a:blipFill>
        </p:spPr>
        <p:txBody>
          <a:bodyPr/>
          <a:lstStyle/>
          <a:p>
            <a:endParaRPr lang="en-BR" sz="3638" dirty="0"/>
          </a:p>
        </p:txBody>
      </p:sp>
    </p:spTree>
    <p:extLst>
      <p:ext uri="{BB962C8B-B14F-4D97-AF65-F5344CB8AC3E}">
        <p14:creationId xmlns:p14="http://schemas.microsoft.com/office/powerpoint/2010/main" val="2223332831"/>
      </p:ext>
    </p:extLst>
  </p:cSld>
  <p:clrMapOvr>
    <a:masterClrMapping/>
  </p:clrMapOvr>
  <p:extLst>
    <p:ext uri="{DCECCB84-F9BA-43D5-87BE-67443E8EF086}">
      <p15:sldGuideLst xmlns:p15="http://schemas.microsoft.com/office/powerpoint/2012/main">
        <p15:guide id="1" orient="horz" pos="13607">
          <p15:clr>
            <a:srgbClr val="FBAE40"/>
          </p15:clr>
        </p15:guide>
        <p15:guide id="2" pos="893" userDrawn="1">
          <p15:clr>
            <a:srgbClr val="FBAE40"/>
          </p15:clr>
        </p15:guide>
        <p15:guide id="3" pos="1975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10" name="Picture 9" descr="A building with trees and a walkway&#10;&#10;AI-generated content may be incorrect.">
            <a:extLst>
              <a:ext uri="{FF2B5EF4-FFF2-40B4-BE49-F238E27FC236}">
                <a16:creationId xmlns:a16="http://schemas.microsoft.com/office/drawing/2014/main" id="{7B3AB2E2-00EC-E72D-9835-57738E04574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r="2811"/>
          <a:stretch>
            <a:fillRect/>
          </a:stretch>
        </p:blipFill>
        <p:spPr>
          <a:xfrm>
            <a:off x="-69555" y="47539"/>
            <a:ext cx="32468844" cy="43153098"/>
          </a:xfrm>
          <a:prstGeom prst="rect">
            <a:avLst/>
          </a:prstGeom>
          <a:solidFill>
            <a:schemeClr val="bg1">
              <a:alpha val="10000"/>
            </a:schemeClr>
          </a:solidFill>
          <a:ln w="19050">
            <a:noFill/>
          </a:ln>
        </p:spPr>
      </p:pic>
      <p:sp>
        <p:nvSpPr>
          <p:cNvPr id="25" name="Rectangle 24">
            <a:extLst>
              <a:ext uri="{FF2B5EF4-FFF2-40B4-BE49-F238E27FC236}">
                <a16:creationId xmlns:a16="http://schemas.microsoft.com/office/drawing/2014/main" id="{0901ED0F-8B8E-ACE2-E1CD-9C22FEE87616}"/>
              </a:ext>
            </a:extLst>
          </p:cNvPr>
          <p:cNvSpPr>
            <a:spLocks noGrp="1" noRot="1" noMove="1" noResize="1" noEditPoints="1" noAdjustHandles="1" noChangeArrowheads="1" noChangeShapeType="1"/>
          </p:cNvSpPr>
          <p:nvPr userDrawn="1"/>
        </p:nvSpPr>
        <p:spPr>
          <a:xfrm flipH="1">
            <a:off x="-103636" y="19986209"/>
            <a:ext cx="32502924" cy="23195467"/>
          </a:xfrm>
          <a:prstGeom prst="rect">
            <a:avLst/>
          </a:prstGeom>
          <a:gradFill>
            <a:gsLst>
              <a:gs pos="10000">
                <a:schemeClr val="tx1">
                  <a:alpha val="62341"/>
                </a:schemeClr>
              </a:gs>
              <a:gs pos="54000">
                <a:schemeClr val="bg1">
                  <a:alpha val="0"/>
                </a:schemeClr>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3638"/>
          </a:p>
        </p:txBody>
      </p:sp>
      <p:sp>
        <p:nvSpPr>
          <p:cNvPr id="6" name="Rounded Rectangle 16">
            <a:extLst>
              <a:ext uri="{FF2B5EF4-FFF2-40B4-BE49-F238E27FC236}">
                <a16:creationId xmlns:a16="http://schemas.microsoft.com/office/drawing/2014/main" id="{8D5040CA-A067-2512-315D-4BFAD1D7573E}"/>
              </a:ext>
            </a:extLst>
          </p:cNvPr>
          <p:cNvSpPr/>
          <p:nvPr userDrawn="1"/>
        </p:nvSpPr>
        <p:spPr>
          <a:xfrm>
            <a:off x="680654" y="31010467"/>
            <a:ext cx="15210761" cy="10007205"/>
          </a:xfrm>
          <a:prstGeom prst="roundRect">
            <a:avLst>
              <a:gd name="adj" fmla="val 5337"/>
            </a:avLst>
          </a:prstGeom>
          <a:solidFill>
            <a:schemeClr val="bg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5" name="Rounded Rectangle 16">
            <a:extLst>
              <a:ext uri="{FF2B5EF4-FFF2-40B4-BE49-F238E27FC236}">
                <a16:creationId xmlns:a16="http://schemas.microsoft.com/office/drawing/2014/main" id="{CBB8D704-5217-86E3-DDCA-67C5E5D27CA9}"/>
              </a:ext>
            </a:extLst>
          </p:cNvPr>
          <p:cNvSpPr/>
          <p:nvPr userDrawn="1"/>
        </p:nvSpPr>
        <p:spPr>
          <a:xfrm>
            <a:off x="695910" y="17299683"/>
            <a:ext cx="15210761" cy="13242454"/>
          </a:xfrm>
          <a:prstGeom prst="roundRect">
            <a:avLst>
              <a:gd name="adj" fmla="val 4033"/>
            </a:avLst>
          </a:prstGeom>
          <a:solidFill>
            <a:schemeClr val="bg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pPr>
            <a:endParaRPr kumimoji="0" lang="en-US" sz="3638" b="0" i="0" u="none" strike="noStrike" cap="none" spc="0" normalizeH="0" baseline="0" noProof="0" dirty="0">
              <a:ln>
                <a:noFill/>
              </a:ln>
              <a:solidFill>
                <a:srgbClr val="046DA0"/>
              </a:solidFill>
              <a:effectLst/>
              <a:uLnTx/>
              <a:uFillTx/>
              <a:latin typeface="Arial Nova" panose="020B0504020202020204" pitchFamily="34" charset="0"/>
            </a:endParaRPr>
          </a:p>
        </p:txBody>
      </p:sp>
      <p:sp>
        <p:nvSpPr>
          <p:cNvPr id="3" name="Rounded Rectangle 16">
            <a:extLst>
              <a:ext uri="{FF2B5EF4-FFF2-40B4-BE49-F238E27FC236}">
                <a16:creationId xmlns:a16="http://schemas.microsoft.com/office/drawing/2014/main" id="{E8800286-1040-5678-89CE-2014928043F7}"/>
              </a:ext>
            </a:extLst>
          </p:cNvPr>
          <p:cNvSpPr/>
          <p:nvPr userDrawn="1"/>
        </p:nvSpPr>
        <p:spPr>
          <a:xfrm>
            <a:off x="680654" y="6969088"/>
            <a:ext cx="15210761" cy="10028862"/>
          </a:xfrm>
          <a:prstGeom prst="roundRect">
            <a:avLst>
              <a:gd name="adj" fmla="val 5325"/>
            </a:avLst>
          </a:prstGeom>
          <a:solidFill>
            <a:schemeClr val="bg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pPr>
            <a:endParaRPr kumimoji="0" lang="en-US" sz="3638" b="0" i="0" u="none" strike="noStrike" cap="none" spc="0" normalizeH="0" baseline="0" noProof="0" dirty="0">
              <a:ln>
                <a:noFill/>
              </a:ln>
              <a:solidFill>
                <a:srgbClr val="046DA0"/>
              </a:solidFill>
              <a:effectLst/>
              <a:uLnTx/>
              <a:uFillTx/>
              <a:latin typeface="Arial Nova" panose="020B0504020202020204" pitchFamily="34" charset="0"/>
            </a:endParaRPr>
          </a:p>
        </p:txBody>
      </p:sp>
      <p:sp>
        <p:nvSpPr>
          <p:cNvPr id="2" name="Title 1"/>
          <p:cNvSpPr>
            <a:spLocks noGrp="1"/>
          </p:cNvSpPr>
          <p:nvPr>
            <p:ph type="title"/>
          </p:nvPr>
        </p:nvSpPr>
        <p:spPr>
          <a:xfrm>
            <a:off x="833903" y="1084973"/>
            <a:ext cx="17773324" cy="2310195"/>
          </a:xfrm>
        </p:spPr>
        <p:txBody>
          <a:bodyPr lIns="0"/>
          <a:lstStyle>
            <a:lvl1pPr algn="l">
              <a:defRPr b="1">
                <a:solidFill>
                  <a:schemeClr val="bg1"/>
                </a:solidFill>
                <a:latin typeface="Arial Nova" panose="020B0504020202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746E6D85-6214-1E71-CF16-7C0FEA8FD087}"/>
              </a:ext>
            </a:extLst>
          </p:cNvPr>
          <p:cNvSpPr>
            <a:spLocks noGrp="1"/>
          </p:cNvSpPr>
          <p:nvPr>
            <p:ph type="subTitle" idx="1"/>
          </p:nvPr>
        </p:nvSpPr>
        <p:spPr>
          <a:xfrm>
            <a:off x="844015" y="3311279"/>
            <a:ext cx="17773324" cy="1200658"/>
          </a:xfrm>
        </p:spPr>
        <p:txBody>
          <a:bodyPr lIns="0">
            <a:noAutofit/>
          </a:bodyPr>
          <a:lstStyle>
            <a:lvl1pPr marL="0" indent="0" algn="l">
              <a:buNone/>
              <a:defRPr sz="6468">
                <a:solidFill>
                  <a:schemeClr val="bg1">
                    <a:lumMod val="85000"/>
                  </a:schemeClr>
                </a:solidFill>
                <a:latin typeface="Arial Nova" panose="020B0504020202020204" pitchFamily="34" charset="0"/>
              </a:defRPr>
            </a:lvl1pPr>
            <a:lvl2pPr marL="924034" indent="0" algn="ctr">
              <a:buNone/>
              <a:defRPr>
                <a:solidFill>
                  <a:schemeClr val="tx1">
                    <a:tint val="75000"/>
                  </a:schemeClr>
                </a:solidFill>
              </a:defRPr>
            </a:lvl2pPr>
            <a:lvl3pPr marL="1848070" indent="0" algn="ctr">
              <a:buNone/>
              <a:defRPr>
                <a:solidFill>
                  <a:schemeClr val="tx1">
                    <a:tint val="75000"/>
                  </a:schemeClr>
                </a:solidFill>
              </a:defRPr>
            </a:lvl3pPr>
            <a:lvl4pPr marL="2772104" indent="0" algn="ctr">
              <a:buNone/>
              <a:defRPr>
                <a:solidFill>
                  <a:schemeClr val="tx1">
                    <a:tint val="75000"/>
                  </a:schemeClr>
                </a:solidFill>
              </a:defRPr>
            </a:lvl4pPr>
            <a:lvl5pPr marL="3696138" indent="0" algn="ctr">
              <a:buNone/>
              <a:defRPr>
                <a:solidFill>
                  <a:schemeClr val="tx1">
                    <a:tint val="75000"/>
                  </a:schemeClr>
                </a:solidFill>
              </a:defRPr>
            </a:lvl5pPr>
            <a:lvl6pPr marL="4620172" indent="0" algn="ctr">
              <a:buNone/>
              <a:defRPr>
                <a:solidFill>
                  <a:schemeClr val="tx1">
                    <a:tint val="75000"/>
                  </a:schemeClr>
                </a:solidFill>
              </a:defRPr>
            </a:lvl6pPr>
            <a:lvl7pPr marL="5544208" indent="0" algn="ctr">
              <a:buNone/>
              <a:defRPr>
                <a:solidFill>
                  <a:schemeClr val="tx1">
                    <a:tint val="75000"/>
                  </a:schemeClr>
                </a:solidFill>
              </a:defRPr>
            </a:lvl7pPr>
            <a:lvl8pPr marL="6468242" indent="0" algn="ctr">
              <a:buNone/>
              <a:defRPr>
                <a:solidFill>
                  <a:schemeClr val="tx1">
                    <a:tint val="75000"/>
                  </a:schemeClr>
                </a:solidFill>
              </a:defRPr>
            </a:lvl8pPr>
            <a:lvl9pPr marL="7392276" indent="0" algn="ctr">
              <a:buNone/>
              <a:defRPr>
                <a:solidFill>
                  <a:schemeClr val="tx1">
                    <a:tint val="75000"/>
                  </a:schemeClr>
                </a:solidFill>
              </a:defRPr>
            </a:lvl9pPr>
          </a:lstStyle>
          <a:p>
            <a:r>
              <a:rPr lang="en-US" dirty="0"/>
              <a:t>Click to edit Master subtitle style</a:t>
            </a:r>
          </a:p>
        </p:txBody>
      </p:sp>
      <p:cxnSp>
        <p:nvCxnSpPr>
          <p:cNvPr id="9" name="Straight Connector 8">
            <a:extLst>
              <a:ext uri="{FF2B5EF4-FFF2-40B4-BE49-F238E27FC236}">
                <a16:creationId xmlns:a16="http://schemas.microsoft.com/office/drawing/2014/main" id="{4A1A5380-B4AF-6A17-5EE7-4F2BD971A1FB}"/>
              </a:ext>
            </a:extLst>
          </p:cNvPr>
          <p:cNvCxnSpPr/>
          <p:nvPr userDrawn="1"/>
        </p:nvCxnSpPr>
        <p:spPr>
          <a:xfrm>
            <a:off x="844015" y="5120931"/>
            <a:ext cx="28260892" cy="0"/>
          </a:xfrm>
          <a:prstGeom prst="line">
            <a:avLst/>
          </a:prstGeom>
          <a:ln w="28575">
            <a:gradFill flip="none" rotWithShape="1">
              <a:gsLst>
                <a:gs pos="82000">
                  <a:schemeClr val="bg1">
                    <a:alpha val="0"/>
                  </a:schemeClr>
                </a:gs>
                <a:gs pos="23000">
                  <a:schemeClr val="accent1">
                    <a:lumMod val="5000"/>
                    <a:lumOff val="95000"/>
                  </a:schemeClr>
                </a:gs>
                <a:gs pos="50000">
                  <a:schemeClr val="bg1"/>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54624BD2-D582-AD20-8BB3-19384F900B25}"/>
              </a:ext>
            </a:extLst>
          </p:cNvPr>
          <p:cNvSpPr>
            <a:spLocks noGrp="1"/>
          </p:cNvSpPr>
          <p:nvPr>
            <p:ph sz="quarter" idx="10"/>
          </p:nvPr>
        </p:nvSpPr>
        <p:spPr>
          <a:xfrm>
            <a:off x="1641069" y="8306759"/>
            <a:ext cx="13644970" cy="8691188"/>
          </a:xfrm>
        </p:spPr>
        <p:txBody>
          <a:bodyPr anchor="ctr">
            <a:normAutofit/>
          </a:bodyPr>
          <a:lstStyle>
            <a:lvl1pPr marL="0" indent="0">
              <a:spcBef>
                <a:spcPts val="0"/>
              </a:spcBef>
              <a:buNone/>
              <a:defRPr sz="4042">
                <a:solidFill>
                  <a:schemeClr val="bg1"/>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Content Placeholder 10">
            <a:extLst>
              <a:ext uri="{FF2B5EF4-FFF2-40B4-BE49-F238E27FC236}">
                <a16:creationId xmlns:a16="http://schemas.microsoft.com/office/drawing/2014/main" id="{2026B774-FA45-2685-AE2C-E68BDA9449AB}"/>
              </a:ext>
            </a:extLst>
          </p:cNvPr>
          <p:cNvSpPr>
            <a:spLocks noGrp="1"/>
          </p:cNvSpPr>
          <p:nvPr>
            <p:ph sz="quarter" idx="11"/>
          </p:nvPr>
        </p:nvSpPr>
        <p:spPr>
          <a:xfrm>
            <a:off x="1570039" y="19003197"/>
            <a:ext cx="13716000" cy="11060646"/>
          </a:xfrm>
        </p:spPr>
        <p:txBody>
          <a:bodyPr anchor="b">
            <a:normAutofit/>
          </a:bodyPr>
          <a:lstStyle>
            <a:lvl1pPr marL="0" indent="0">
              <a:spcBef>
                <a:spcPts val="0"/>
              </a:spcBef>
              <a:buNone/>
              <a:defRPr sz="4042">
                <a:solidFill>
                  <a:schemeClr val="bg1"/>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5" name="Content Placeholder 10">
            <a:extLst>
              <a:ext uri="{FF2B5EF4-FFF2-40B4-BE49-F238E27FC236}">
                <a16:creationId xmlns:a16="http://schemas.microsoft.com/office/drawing/2014/main" id="{1EA5F8C3-C4A7-0963-B787-E9B731D576B7}"/>
              </a:ext>
            </a:extLst>
          </p:cNvPr>
          <p:cNvSpPr>
            <a:spLocks noGrp="1"/>
          </p:cNvSpPr>
          <p:nvPr>
            <p:ph sz="quarter" idx="12"/>
          </p:nvPr>
        </p:nvSpPr>
        <p:spPr>
          <a:xfrm>
            <a:off x="1570037" y="32700972"/>
            <a:ext cx="13716001" cy="8316700"/>
          </a:xfrm>
        </p:spPr>
        <p:txBody>
          <a:bodyPr anchor="ctr">
            <a:normAutofit/>
          </a:bodyPr>
          <a:lstStyle>
            <a:lvl1pPr marL="0" indent="0">
              <a:spcBef>
                <a:spcPts val="0"/>
              </a:spcBef>
              <a:buNone/>
              <a:defRPr sz="4042">
                <a:solidFill>
                  <a:schemeClr val="bg1"/>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8" name="Text Placeholder 17">
            <a:extLst>
              <a:ext uri="{FF2B5EF4-FFF2-40B4-BE49-F238E27FC236}">
                <a16:creationId xmlns:a16="http://schemas.microsoft.com/office/drawing/2014/main" id="{F28B4DF0-1B65-314C-A250-DA3A96A0D38A}"/>
              </a:ext>
            </a:extLst>
          </p:cNvPr>
          <p:cNvSpPr>
            <a:spLocks noGrp="1"/>
          </p:cNvSpPr>
          <p:nvPr>
            <p:ph type="body" sz="quarter" idx="13"/>
          </p:nvPr>
        </p:nvSpPr>
        <p:spPr>
          <a:xfrm>
            <a:off x="1641067" y="7206897"/>
            <a:ext cx="13644971" cy="939421"/>
          </a:xfrm>
        </p:spPr>
        <p:txBody>
          <a:bodyPr>
            <a:normAutofit/>
          </a:bodyPr>
          <a:lstStyle>
            <a:lvl1pPr>
              <a:buNone/>
              <a:defRPr sz="6468" b="1">
                <a:solidFill>
                  <a:schemeClr val="bg1"/>
                </a:solidFill>
                <a:latin typeface="Arial Nova" panose="020B0504020202020204" pitchFamily="34" charset="0"/>
              </a:defRPr>
            </a:lvl1pPr>
            <a:lvl2pPr>
              <a:buNone/>
              <a:defRPr/>
            </a:lvl2pPr>
            <a:lvl3pPr>
              <a:buNone/>
              <a:defRPr/>
            </a:lvl3pPr>
            <a:lvl4pPr>
              <a:buNone/>
              <a:defRPr/>
            </a:lvl4pPr>
          </a:lstStyle>
          <a:p>
            <a:pPr lvl="0"/>
            <a:r>
              <a:rPr lang="en-US" dirty="0"/>
              <a:t>Click to edit Master text styles</a:t>
            </a:r>
            <a:endParaRPr lang="en-BR" dirty="0"/>
          </a:p>
        </p:txBody>
      </p:sp>
      <p:sp>
        <p:nvSpPr>
          <p:cNvPr id="19" name="Text Placeholder 17">
            <a:extLst>
              <a:ext uri="{FF2B5EF4-FFF2-40B4-BE49-F238E27FC236}">
                <a16:creationId xmlns:a16="http://schemas.microsoft.com/office/drawing/2014/main" id="{7FE03951-7E49-7EB2-B407-FC68276690A6}"/>
              </a:ext>
            </a:extLst>
          </p:cNvPr>
          <p:cNvSpPr>
            <a:spLocks noGrp="1"/>
          </p:cNvSpPr>
          <p:nvPr>
            <p:ph type="body" sz="quarter" idx="14"/>
          </p:nvPr>
        </p:nvSpPr>
        <p:spPr>
          <a:xfrm>
            <a:off x="1570039" y="17610672"/>
            <a:ext cx="13716000" cy="1232084"/>
          </a:xfrm>
        </p:spPr>
        <p:txBody>
          <a:bodyPr anchor="b">
            <a:normAutofit/>
          </a:bodyPr>
          <a:lstStyle>
            <a:lvl1pPr>
              <a:buNone/>
              <a:defRPr sz="6468" b="1">
                <a:solidFill>
                  <a:schemeClr val="bg1"/>
                </a:solidFill>
                <a:latin typeface="Arial Nova" panose="020B0504020202020204" pitchFamily="34" charset="0"/>
              </a:defRPr>
            </a:lvl1pPr>
            <a:lvl2pPr>
              <a:buNone/>
              <a:defRPr/>
            </a:lvl2pPr>
            <a:lvl3pPr>
              <a:buNone/>
              <a:defRPr/>
            </a:lvl3pPr>
            <a:lvl4pPr>
              <a:buNone/>
              <a:defRPr/>
            </a:lvl4pPr>
          </a:lstStyle>
          <a:p>
            <a:pPr lvl="0"/>
            <a:r>
              <a:rPr lang="en-US" dirty="0"/>
              <a:t>Click to edit Master text styles</a:t>
            </a:r>
            <a:endParaRPr lang="en-BR" dirty="0"/>
          </a:p>
        </p:txBody>
      </p:sp>
      <p:sp>
        <p:nvSpPr>
          <p:cNvPr id="20" name="Text Placeholder 17">
            <a:extLst>
              <a:ext uri="{FF2B5EF4-FFF2-40B4-BE49-F238E27FC236}">
                <a16:creationId xmlns:a16="http://schemas.microsoft.com/office/drawing/2014/main" id="{16F95AAD-B6EB-96AC-6B91-5000429419E0}"/>
              </a:ext>
            </a:extLst>
          </p:cNvPr>
          <p:cNvSpPr>
            <a:spLocks noGrp="1"/>
          </p:cNvSpPr>
          <p:nvPr>
            <p:ph type="body" sz="quarter" idx="15"/>
          </p:nvPr>
        </p:nvSpPr>
        <p:spPr>
          <a:xfrm>
            <a:off x="1570037" y="31308435"/>
            <a:ext cx="13716001" cy="1373576"/>
          </a:xfrm>
        </p:spPr>
        <p:txBody>
          <a:bodyPr anchor="b">
            <a:noAutofit/>
          </a:bodyPr>
          <a:lstStyle>
            <a:lvl1pPr>
              <a:buNone/>
              <a:defRPr sz="6468" b="1">
                <a:solidFill>
                  <a:schemeClr val="bg1"/>
                </a:solidFill>
                <a:latin typeface="Arial Nova" panose="020B0504020202020204" pitchFamily="34" charset="0"/>
              </a:defRPr>
            </a:lvl1pPr>
            <a:lvl2pPr>
              <a:buNone/>
              <a:defRPr/>
            </a:lvl2pPr>
            <a:lvl3pPr>
              <a:buNone/>
              <a:defRPr/>
            </a:lvl3pPr>
            <a:lvl4pPr>
              <a:buNone/>
              <a:defRPr/>
            </a:lvl4pPr>
          </a:lstStyle>
          <a:p>
            <a:pPr lvl="0"/>
            <a:r>
              <a:rPr lang="en-US" dirty="0"/>
              <a:t>Click to edit Master text styles</a:t>
            </a:r>
            <a:endParaRPr lang="en-BR" dirty="0"/>
          </a:p>
        </p:txBody>
      </p:sp>
      <p:sp>
        <p:nvSpPr>
          <p:cNvPr id="14" name="Rounded Rectangle 16">
            <a:extLst>
              <a:ext uri="{FF2B5EF4-FFF2-40B4-BE49-F238E27FC236}">
                <a16:creationId xmlns:a16="http://schemas.microsoft.com/office/drawing/2014/main" id="{A858E827-06F6-9363-2659-4CE16FAC1A11}"/>
              </a:ext>
            </a:extLst>
          </p:cNvPr>
          <p:cNvSpPr/>
          <p:nvPr userDrawn="1"/>
        </p:nvSpPr>
        <p:spPr>
          <a:xfrm>
            <a:off x="16199644" y="17299683"/>
            <a:ext cx="15397866" cy="13242454"/>
          </a:xfrm>
          <a:prstGeom prst="roundRect">
            <a:avLst>
              <a:gd name="adj" fmla="val 4033"/>
            </a:avLst>
          </a:prstGeom>
          <a:solidFill>
            <a:schemeClr val="bg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pPr>
            <a:endParaRPr kumimoji="0" lang="en-US" sz="3638" b="0" i="0" u="none" strike="noStrike" cap="none" spc="0" normalizeH="0" baseline="0" noProof="0" dirty="0">
              <a:ln>
                <a:noFill/>
              </a:ln>
              <a:solidFill>
                <a:srgbClr val="046DA0"/>
              </a:solidFill>
              <a:effectLst/>
              <a:uLnTx/>
              <a:uFillTx/>
              <a:latin typeface="Arial Nova" panose="020B0504020202020204" pitchFamily="34" charset="0"/>
            </a:endParaRPr>
          </a:p>
        </p:txBody>
      </p:sp>
      <p:sp>
        <p:nvSpPr>
          <p:cNvPr id="24" name="Rounded Rectangle 16">
            <a:extLst>
              <a:ext uri="{FF2B5EF4-FFF2-40B4-BE49-F238E27FC236}">
                <a16:creationId xmlns:a16="http://schemas.microsoft.com/office/drawing/2014/main" id="{9ED8408F-8491-2476-81FF-AA0C22B24B21}"/>
              </a:ext>
            </a:extLst>
          </p:cNvPr>
          <p:cNvSpPr/>
          <p:nvPr userDrawn="1"/>
        </p:nvSpPr>
        <p:spPr>
          <a:xfrm>
            <a:off x="16266633" y="31010467"/>
            <a:ext cx="15230544" cy="10007205"/>
          </a:xfrm>
          <a:prstGeom prst="roundRect">
            <a:avLst>
              <a:gd name="adj" fmla="val 5337"/>
            </a:avLst>
          </a:prstGeom>
          <a:solidFill>
            <a:schemeClr val="bg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pPr>
            <a:endParaRPr kumimoji="0" lang="en-US" sz="3638" b="0" i="0" u="none" strike="noStrike" cap="none" spc="0" normalizeH="0" baseline="0" noProof="0" dirty="0">
              <a:ln>
                <a:noFill/>
              </a:ln>
              <a:solidFill>
                <a:srgbClr val="046DA0"/>
              </a:solidFill>
              <a:effectLst/>
              <a:uLnTx/>
              <a:uFillTx/>
              <a:latin typeface="Arial Nova" panose="020B0504020202020204" pitchFamily="34" charset="0"/>
            </a:endParaRPr>
          </a:p>
        </p:txBody>
      </p:sp>
      <p:sp>
        <p:nvSpPr>
          <p:cNvPr id="8" name="Text Placeholder 7">
            <a:extLst>
              <a:ext uri="{FF2B5EF4-FFF2-40B4-BE49-F238E27FC236}">
                <a16:creationId xmlns:a16="http://schemas.microsoft.com/office/drawing/2014/main" id="{C3927A99-48D0-386F-ED7F-73CED1AAEC1B}"/>
              </a:ext>
            </a:extLst>
          </p:cNvPr>
          <p:cNvSpPr>
            <a:spLocks noGrp="1"/>
          </p:cNvSpPr>
          <p:nvPr>
            <p:ph type="body" sz="quarter" idx="16"/>
          </p:nvPr>
        </p:nvSpPr>
        <p:spPr>
          <a:xfrm>
            <a:off x="17181923" y="17610681"/>
            <a:ext cx="13679078" cy="1020219"/>
          </a:xfrm>
        </p:spPr>
        <p:txBody>
          <a:bodyPr anchor="b">
            <a:normAutofit/>
          </a:bodyPr>
          <a:lstStyle>
            <a:lvl1pPr>
              <a:buNone/>
              <a:defRPr sz="6468" b="1">
                <a:solidFill>
                  <a:schemeClr val="bg1"/>
                </a:solidFill>
                <a:latin typeface="Arial Nova" panose="020B0504020202020204" pitchFamily="34" charset="0"/>
              </a:defRPr>
            </a:lvl1pPr>
          </a:lstStyle>
          <a:p>
            <a:pPr lvl="0"/>
            <a:r>
              <a:rPr lang="en-US" dirty="0"/>
              <a:t>Click to edit Master text styles</a:t>
            </a:r>
            <a:endParaRPr lang="en-BR" dirty="0"/>
          </a:p>
        </p:txBody>
      </p:sp>
      <p:sp>
        <p:nvSpPr>
          <p:cNvPr id="12" name="Content Placeholder 11">
            <a:extLst>
              <a:ext uri="{FF2B5EF4-FFF2-40B4-BE49-F238E27FC236}">
                <a16:creationId xmlns:a16="http://schemas.microsoft.com/office/drawing/2014/main" id="{4E90CFBD-DC05-1509-2FE0-36F776922D70}"/>
              </a:ext>
            </a:extLst>
          </p:cNvPr>
          <p:cNvSpPr>
            <a:spLocks noGrp="1"/>
          </p:cNvSpPr>
          <p:nvPr>
            <p:ph sz="quarter" idx="17"/>
          </p:nvPr>
        </p:nvSpPr>
        <p:spPr>
          <a:xfrm>
            <a:off x="17181924" y="18842887"/>
            <a:ext cx="13647325" cy="11220956"/>
          </a:xfrm>
        </p:spPr>
        <p:txBody>
          <a:bodyPr anchor="b">
            <a:normAutofit/>
          </a:bodyPr>
          <a:lstStyle>
            <a:lvl1pPr marL="0" indent="0">
              <a:spcBef>
                <a:spcPts val="0"/>
              </a:spcBef>
              <a:buNone/>
              <a:defRPr sz="4042">
                <a:solidFill>
                  <a:schemeClr val="bg1"/>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C067EEEE-8904-BC2C-638E-3E953B9480C5}"/>
              </a:ext>
            </a:extLst>
          </p:cNvPr>
          <p:cNvSpPr>
            <a:spLocks noGrp="1"/>
          </p:cNvSpPr>
          <p:nvPr>
            <p:ph type="body" sz="quarter" idx="18"/>
          </p:nvPr>
        </p:nvSpPr>
        <p:spPr>
          <a:xfrm>
            <a:off x="17181922" y="31308436"/>
            <a:ext cx="13647330" cy="1392536"/>
          </a:xfrm>
        </p:spPr>
        <p:txBody>
          <a:bodyPr anchor="b"/>
          <a:lstStyle>
            <a:lvl1pPr marL="0" indent="0">
              <a:spcBef>
                <a:spcPts val="0"/>
              </a:spcBef>
              <a:buNone/>
              <a:defRPr b="1">
                <a:solidFill>
                  <a:schemeClr val="bg1"/>
                </a:solidFill>
                <a:latin typeface="Arial Nova" panose="020B0504020202020204" pitchFamily="34" charset="0"/>
              </a:defRPr>
            </a:lvl1pPr>
            <a:lvl2pPr>
              <a:buNone/>
              <a:defRPr/>
            </a:lvl2pPr>
          </a:lstStyle>
          <a:p>
            <a:pPr lvl="0"/>
            <a:r>
              <a:rPr lang="en-US" dirty="0"/>
              <a:t>Click to edit Master text styles</a:t>
            </a:r>
          </a:p>
        </p:txBody>
      </p:sp>
      <p:sp>
        <p:nvSpPr>
          <p:cNvPr id="22" name="Content Placeholder 21">
            <a:extLst>
              <a:ext uri="{FF2B5EF4-FFF2-40B4-BE49-F238E27FC236}">
                <a16:creationId xmlns:a16="http://schemas.microsoft.com/office/drawing/2014/main" id="{1CB9A13B-3B43-9C53-DE69-1D0548A474C1}"/>
              </a:ext>
            </a:extLst>
          </p:cNvPr>
          <p:cNvSpPr>
            <a:spLocks noGrp="1"/>
          </p:cNvSpPr>
          <p:nvPr>
            <p:ph sz="quarter" idx="19"/>
          </p:nvPr>
        </p:nvSpPr>
        <p:spPr>
          <a:xfrm>
            <a:off x="17191038" y="32701086"/>
            <a:ext cx="13638213" cy="8316585"/>
          </a:xfrm>
        </p:spPr>
        <p:txBody>
          <a:bodyPr anchor="b">
            <a:normAutofit/>
          </a:bodyPr>
          <a:lstStyle>
            <a:lvl1pPr marL="0" indent="0">
              <a:spcBef>
                <a:spcPts val="0"/>
              </a:spcBef>
              <a:buNone/>
              <a:defRPr sz="3638">
                <a:solidFill>
                  <a:schemeClr val="bg1"/>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8" name="Content Placeholder 27">
            <a:extLst>
              <a:ext uri="{FF2B5EF4-FFF2-40B4-BE49-F238E27FC236}">
                <a16:creationId xmlns:a16="http://schemas.microsoft.com/office/drawing/2014/main" id="{995C474F-02BD-59CF-A1AD-3AF8D6F9AD0A}"/>
              </a:ext>
            </a:extLst>
          </p:cNvPr>
          <p:cNvSpPr>
            <a:spLocks noGrp="1"/>
          </p:cNvSpPr>
          <p:nvPr>
            <p:ph sz="quarter" idx="20"/>
          </p:nvPr>
        </p:nvSpPr>
        <p:spPr>
          <a:xfrm>
            <a:off x="22319420" y="7135669"/>
            <a:ext cx="9141228" cy="9975410"/>
          </a:xfrm>
        </p:spPr>
        <p:txBody>
          <a:bodyPr anchor="ctr"/>
          <a:lstStyle>
            <a:lvl1pPr marL="0" indent="0">
              <a:spcBef>
                <a:spcPts val="0"/>
              </a:spcBef>
              <a:buNone/>
              <a:defRPr sz="4042">
                <a:solidFill>
                  <a:schemeClr val="bg1"/>
                </a:solidFill>
                <a:latin typeface="Arial Nova" panose="020B0504020202020204" pitchFamily="34" charset="0"/>
              </a:defRPr>
            </a:lvl1pPr>
            <a:lvl2pPr>
              <a:buNone/>
              <a:defRPr sz="4042">
                <a:latin typeface="Arial Nova" panose="020B0504020202020204" pitchFamily="34" charset="0"/>
              </a:defRPr>
            </a:lvl2pPr>
            <a:lvl3pPr>
              <a:buNone/>
              <a:defRPr sz="4042">
                <a:latin typeface="Arial Nova" panose="020B0504020202020204" pitchFamily="34" charset="0"/>
              </a:defRPr>
            </a:lvl3pPr>
            <a:lvl4pPr>
              <a:buNone/>
              <a:defRPr sz="4042">
                <a:latin typeface="Arial Nova" panose="020B0504020202020204" pitchFamily="34" charset="0"/>
              </a:defRPr>
            </a:lvl4pPr>
            <a:lvl5pPr>
              <a:buNone/>
              <a:defRPr sz="4042">
                <a:latin typeface="Arial Nova" panose="020B0504020202020204" pitchFamily="34" charset="0"/>
              </a:defRPr>
            </a:lvl5pPr>
          </a:lstStyle>
          <a:p>
            <a:pPr lvl="0"/>
            <a:r>
              <a:rPr lang="en-US" dirty="0"/>
              <a:t>Click to edit Master text styles</a:t>
            </a:r>
            <a:endParaRPr lang="en-BR" dirty="0"/>
          </a:p>
        </p:txBody>
      </p:sp>
      <p:sp>
        <p:nvSpPr>
          <p:cNvPr id="30" name="Text Placeholder 29">
            <a:extLst>
              <a:ext uri="{FF2B5EF4-FFF2-40B4-BE49-F238E27FC236}">
                <a16:creationId xmlns:a16="http://schemas.microsoft.com/office/drawing/2014/main" id="{9F0A8682-2CAB-6E90-8E97-974D7371E187}"/>
              </a:ext>
            </a:extLst>
          </p:cNvPr>
          <p:cNvSpPr>
            <a:spLocks noGrp="1"/>
          </p:cNvSpPr>
          <p:nvPr>
            <p:ph type="body" sz="quarter" idx="21"/>
          </p:nvPr>
        </p:nvSpPr>
        <p:spPr>
          <a:xfrm>
            <a:off x="3294382" y="5428957"/>
            <a:ext cx="25810525" cy="1238382"/>
          </a:xfrm>
        </p:spPr>
        <p:txBody>
          <a:bodyPr anchor="b"/>
          <a:lstStyle>
            <a:lvl1pPr marL="0" indent="0" algn="ctr">
              <a:spcBef>
                <a:spcPts val="0"/>
              </a:spcBef>
              <a:buNone/>
              <a:defRPr b="1">
                <a:solidFill>
                  <a:schemeClr val="bg1"/>
                </a:solidFill>
                <a:latin typeface="Arial Nova" panose="020B0504020202020204" pitchFamily="34" charset="0"/>
              </a:defRPr>
            </a:lvl1pPr>
          </a:lstStyle>
          <a:p>
            <a:pPr lvl="0"/>
            <a:r>
              <a:rPr lang="en-US" dirty="0"/>
              <a:t>Click to edit Master text styles</a:t>
            </a:r>
            <a:endParaRPr lang="en-BR" dirty="0"/>
          </a:p>
        </p:txBody>
      </p:sp>
      <p:sp>
        <p:nvSpPr>
          <p:cNvPr id="39" name="Round Same Side Corner Rectangle 38">
            <a:extLst>
              <a:ext uri="{FF2B5EF4-FFF2-40B4-BE49-F238E27FC236}">
                <a16:creationId xmlns:a16="http://schemas.microsoft.com/office/drawing/2014/main" id="{FE1FE7B8-3BEC-39AA-3A83-7D0294D9F311}"/>
              </a:ext>
            </a:extLst>
          </p:cNvPr>
          <p:cNvSpPr/>
          <p:nvPr userDrawn="1"/>
        </p:nvSpPr>
        <p:spPr>
          <a:xfrm rot="16200000">
            <a:off x="23704002" y="-4065592"/>
            <a:ext cx="3832890" cy="13829947"/>
          </a:xfrm>
          <a:prstGeom prst="round2SameRect">
            <a:avLst>
              <a:gd name="adj1" fmla="val 50000"/>
              <a:gd name="adj2" fmla="val 0"/>
            </a:avLst>
          </a:prstGeom>
          <a:solidFill>
            <a:schemeClr val="bg1">
              <a:alpha val="15000"/>
            </a:schemeClr>
          </a:solidFill>
          <a:ln>
            <a:gradFill>
              <a:gsLst>
                <a:gs pos="0">
                  <a:schemeClr val="accent1">
                    <a:lumMod val="5000"/>
                    <a:lumOff val="95000"/>
                    <a:alpha val="0"/>
                  </a:schemeClr>
                </a:gs>
                <a:gs pos="99000">
                  <a:schemeClr val="bg1">
                    <a:alpha val="68535"/>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3638"/>
          </a:p>
        </p:txBody>
      </p:sp>
      <p:pic>
        <p:nvPicPr>
          <p:cNvPr id="41" name="Graphic 40">
            <a:extLst>
              <a:ext uri="{FF2B5EF4-FFF2-40B4-BE49-F238E27FC236}">
                <a16:creationId xmlns:a16="http://schemas.microsoft.com/office/drawing/2014/main" id="{A5CA0676-8616-ECF3-86AA-1BCD50E921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954855" y="1096128"/>
            <a:ext cx="10783766" cy="3511591"/>
          </a:xfrm>
          <a:prstGeom prst="rect">
            <a:avLst/>
          </a:prstGeom>
        </p:spPr>
      </p:pic>
      <p:grpSp>
        <p:nvGrpSpPr>
          <p:cNvPr id="53" name="Group 52">
            <a:extLst>
              <a:ext uri="{FF2B5EF4-FFF2-40B4-BE49-F238E27FC236}">
                <a16:creationId xmlns:a16="http://schemas.microsoft.com/office/drawing/2014/main" id="{48C23A11-DE3C-2C06-023C-3C6DCF741C3C}"/>
              </a:ext>
            </a:extLst>
          </p:cNvPr>
          <p:cNvGrpSpPr/>
          <p:nvPr userDrawn="1"/>
        </p:nvGrpSpPr>
        <p:grpSpPr>
          <a:xfrm>
            <a:off x="735657" y="41539573"/>
            <a:ext cx="30903728" cy="1186815"/>
            <a:chOff x="343155" y="20552261"/>
            <a:chExt cx="14415380" cy="587193"/>
          </a:xfrm>
        </p:grpSpPr>
        <p:pic>
          <p:nvPicPr>
            <p:cNvPr id="32" name="Picture 31" descr="A blue and black logo&#10;&#10;AI-generated content may be incorrect.">
              <a:extLst>
                <a:ext uri="{FF2B5EF4-FFF2-40B4-BE49-F238E27FC236}">
                  <a16:creationId xmlns:a16="http://schemas.microsoft.com/office/drawing/2014/main" id="{06536E55-12E3-A1F2-786D-293F20CEAF8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43155" y="20658253"/>
              <a:ext cx="1220536" cy="375210"/>
            </a:xfrm>
            <a:prstGeom prst="rect">
              <a:avLst/>
            </a:prstGeom>
          </p:spPr>
        </p:pic>
        <p:pic>
          <p:nvPicPr>
            <p:cNvPr id="33" name="Picture 32" descr="A black background with blue and yellow text&#10;&#10;AI-generated content may be incorrect.">
              <a:extLst>
                <a:ext uri="{FF2B5EF4-FFF2-40B4-BE49-F238E27FC236}">
                  <a16:creationId xmlns:a16="http://schemas.microsoft.com/office/drawing/2014/main" id="{DDF0FDA8-ED65-0774-EF07-5A190606331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11029" t="23883" r="10402" b="24023"/>
            <a:stretch>
              <a:fillRect/>
            </a:stretch>
          </p:blipFill>
          <p:spPr>
            <a:xfrm>
              <a:off x="2205078" y="20560997"/>
              <a:ext cx="1527568" cy="569720"/>
            </a:xfrm>
            <a:prstGeom prst="rect">
              <a:avLst/>
            </a:prstGeom>
          </p:spPr>
        </p:pic>
        <p:pic>
          <p:nvPicPr>
            <p:cNvPr id="34" name="Picture 33" descr="A green logo with black text&#10;&#10;AI-generated content may be incorrect.">
              <a:extLst>
                <a:ext uri="{FF2B5EF4-FFF2-40B4-BE49-F238E27FC236}">
                  <a16:creationId xmlns:a16="http://schemas.microsoft.com/office/drawing/2014/main" id="{059669B1-D5CB-13CB-3C97-E93BA2F615C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42620" y="20679624"/>
              <a:ext cx="1180108" cy="332466"/>
            </a:xfrm>
            <a:prstGeom prst="rect">
              <a:avLst/>
            </a:prstGeom>
          </p:spPr>
        </p:pic>
        <p:pic>
          <p:nvPicPr>
            <p:cNvPr id="35" name="Picture 34" descr="A colorful logo on a black background&#10;&#10;AI-generated content may be incorrect.">
              <a:extLst>
                <a:ext uri="{FF2B5EF4-FFF2-40B4-BE49-F238E27FC236}">
                  <a16:creationId xmlns:a16="http://schemas.microsoft.com/office/drawing/2014/main" id="{86B7573A-21D9-9EC9-FB1F-514CC3D49AB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l="9553" t="31095" r="9150" b="28778"/>
            <a:stretch>
              <a:fillRect/>
            </a:stretch>
          </p:blipFill>
          <p:spPr>
            <a:xfrm>
              <a:off x="8564115" y="20552261"/>
              <a:ext cx="1678555" cy="587193"/>
            </a:xfrm>
            <a:prstGeom prst="rect">
              <a:avLst/>
            </a:prstGeom>
          </p:spPr>
        </p:pic>
        <p:pic>
          <p:nvPicPr>
            <p:cNvPr id="36" name="Picture 35" descr="A black background with blue letters&#10;&#10;AI-generated content may be incorrect.">
              <a:extLst>
                <a:ext uri="{FF2B5EF4-FFF2-40B4-BE49-F238E27FC236}">
                  <a16:creationId xmlns:a16="http://schemas.microsoft.com/office/drawing/2014/main" id="{922EACE9-8698-FE19-CC47-FC73FB06EB17}"/>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84057" y="20610521"/>
              <a:ext cx="1431836" cy="470672"/>
            </a:xfrm>
            <a:prstGeom prst="rect">
              <a:avLst/>
            </a:prstGeom>
          </p:spPr>
        </p:pic>
        <p:pic>
          <p:nvPicPr>
            <p:cNvPr id="37" name="Picture 36">
              <a:extLst>
                <a:ext uri="{FF2B5EF4-FFF2-40B4-BE49-F238E27FC236}">
                  <a16:creationId xmlns:a16="http://schemas.microsoft.com/office/drawing/2014/main" id="{61CA4638-7AAF-C3D1-88FD-0068A0ECDF2B}"/>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t="643" b="643"/>
            <a:stretch/>
          </p:blipFill>
          <p:spPr>
            <a:xfrm>
              <a:off x="12957280" y="20610521"/>
              <a:ext cx="1801255" cy="470672"/>
            </a:xfrm>
            <a:prstGeom prst="rect">
              <a:avLst/>
            </a:prstGeom>
          </p:spPr>
        </p:pic>
        <p:pic>
          <p:nvPicPr>
            <p:cNvPr id="50" name="Picture 49">
              <a:extLst>
                <a:ext uri="{FF2B5EF4-FFF2-40B4-BE49-F238E27FC236}">
                  <a16:creationId xmlns:a16="http://schemas.microsoft.com/office/drawing/2014/main" id="{889B8C86-5A3A-396B-00B9-F0F3A9E3AB96}"/>
                </a:ext>
              </a:extLst>
            </p:cNvPr>
            <p:cNvPicPr>
              <a:picLocks noChangeAspect="1"/>
            </p:cNvPicPr>
            <p:nvPr userDrawn="1"/>
          </p:nvPicPr>
          <p:blipFill>
            <a:blip r:embed="rId17"/>
            <a:stretch>
              <a:fillRect/>
            </a:stretch>
          </p:blipFill>
          <p:spPr>
            <a:xfrm>
              <a:off x="4374033" y="20557704"/>
              <a:ext cx="1727200" cy="558800"/>
            </a:xfrm>
            <a:prstGeom prst="rect">
              <a:avLst/>
            </a:prstGeom>
          </p:spPr>
        </p:pic>
      </p:grpSp>
    </p:spTree>
    <p:extLst>
      <p:ext uri="{BB962C8B-B14F-4D97-AF65-F5344CB8AC3E}">
        <p14:creationId xmlns:p14="http://schemas.microsoft.com/office/powerpoint/2010/main" val="3967082900"/>
      </p:ext>
    </p:extLst>
  </p:cSld>
  <p:clrMapOvr>
    <a:masterClrMapping/>
  </p:clrMapOvr>
  <p:extLst>
    <p:ext uri="{DCECCB84-F9BA-43D5-87BE-67443E8EF086}">
      <p15:sldGuideLst xmlns:p15="http://schemas.microsoft.com/office/powerpoint/2012/main">
        <p15:guide id="1" orient="horz" pos="13607" userDrawn="1">
          <p15:clr>
            <a:srgbClr val="FBAE40"/>
          </p15:clr>
        </p15:guide>
        <p15:guide id="3" pos="532" userDrawn="1">
          <p15:clr>
            <a:srgbClr val="FBAE40"/>
          </p15:clr>
        </p15:guide>
        <p15:guide id="4" pos="19877" userDrawn="1">
          <p15:clr>
            <a:srgbClr val="FBAE40"/>
          </p15:clr>
        </p15:guide>
        <p15:guide id="5" pos="1937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10" name="Picture 9" descr="A building with trees and a walkway&#10;&#10;AI-generated content may be incorrect.">
            <a:extLst>
              <a:ext uri="{FF2B5EF4-FFF2-40B4-BE49-F238E27FC236}">
                <a16:creationId xmlns:a16="http://schemas.microsoft.com/office/drawing/2014/main" id="{7B3AB2E2-00EC-E72D-9835-57738E04574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r="2811"/>
          <a:stretch>
            <a:fillRect/>
          </a:stretch>
        </p:blipFill>
        <p:spPr>
          <a:xfrm>
            <a:off x="-69556" y="794"/>
            <a:ext cx="32468844" cy="43200637"/>
          </a:xfrm>
          <a:prstGeom prst="rect">
            <a:avLst/>
          </a:prstGeom>
          <a:solidFill>
            <a:schemeClr val="bg1">
              <a:alpha val="10000"/>
            </a:schemeClr>
          </a:solidFill>
          <a:ln w="19050">
            <a:noFill/>
          </a:ln>
        </p:spPr>
      </p:pic>
      <p:sp>
        <p:nvSpPr>
          <p:cNvPr id="4" name="Rectangle 3">
            <a:extLst>
              <a:ext uri="{FF2B5EF4-FFF2-40B4-BE49-F238E27FC236}">
                <a16:creationId xmlns:a16="http://schemas.microsoft.com/office/drawing/2014/main" id="{8E74DA65-ED7D-B586-B908-44BC8A6F263F}"/>
              </a:ext>
            </a:extLst>
          </p:cNvPr>
          <p:cNvSpPr>
            <a:spLocks noGrp="1" noRot="1" noMove="1" noResize="1" noEditPoints="1" noAdjustHandles="1" noChangeArrowheads="1" noChangeShapeType="1"/>
          </p:cNvSpPr>
          <p:nvPr userDrawn="1"/>
        </p:nvSpPr>
        <p:spPr>
          <a:xfrm flipH="1">
            <a:off x="-103636" y="19986209"/>
            <a:ext cx="32502924" cy="23195467"/>
          </a:xfrm>
          <a:prstGeom prst="rect">
            <a:avLst/>
          </a:prstGeom>
          <a:gradFill>
            <a:gsLst>
              <a:gs pos="10000">
                <a:schemeClr val="tx1">
                  <a:alpha val="62341"/>
                </a:schemeClr>
              </a:gs>
              <a:gs pos="54000">
                <a:schemeClr val="bg1">
                  <a:alpha val="0"/>
                </a:schemeClr>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3638"/>
          </a:p>
        </p:txBody>
      </p:sp>
      <p:sp>
        <p:nvSpPr>
          <p:cNvPr id="2" name="Title 1"/>
          <p:cNvSpPr>
            <a:spLocks noGrp="1"/>
          </p:cNvSpPr>
          <p:nvPr>
            <p:ph type="title"/>
          </p:nvPr>
        </p:nvSpPr>
        <p:spPr>
          <a:xfrm>
            <a:off x="2102643" y="1193596"/>
            <a:ext cx="16504583" cy="2310195"/>
          </a:xfrm>
        </p:spPr>
        <p:txBody>
          <a:bodyPr lIns="0"/>
          <a:lstStyle>
            <a:lvl1pPr algn="l">
              <a:defRPr b="1">
                <a:solidFill>
                  <a:schemeClr val="bg1"/>
                </a:solidFill>
                <a:latin typeface="Arial Nova" panose="020B0504020202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746E6D85-6214-1E71-CF16-7C0FEA8FD087}"/>
              </a:ext>
            </a:extLst>
          </p:cNvPr>
          <p:cNvSpPr>
            <a:spLocks noGrp="1"/>
          </p:cNvSpPr>
          <p:nvPr>
            <p:ph type="subTitle" idx="1"/>
          </p:nvPr>
        </p:nvSpPr>
        <p:spPr>
          <a:xfrm>
            <a:off x="2102643" y="3480862"/>
            <a:ext cx="16514696" cy="1121174"/>
          </a:xfrm>
        </p:spPr>
        <p:txBody>
          <a:bodyPr lIns="0">
            <a:noAutofit/>
          </a:bodyPr>
          <a:lstStyle>
            <a:lvl1pPr marL="0" indent="0" algn="l">
              <a:buNone/>
              <a:defRPr sz="6468">
                <a:solidFill>
                  <a:schemeClr val="bg1">
                    <a:lumMod val="85000"/>
                  </a:schemeClr>
                </a:solidFill>
                <a:latin typeface="Arial Nova" panose="020B0504020202020204" pitchFamily="34" charset="0"/>
              </a:defRPr>
            </a:lvl1pPr>
            <a:lvl2pPr marL="924034" indent="0" algn="ctr">
              <a:buNone/>
              <a:defRPr>
                <a:solidFill>
                  <a:schemeClr val="tx1">
                    <a:tint val="75000"/>
                  </a:schemeClr>
                </a:solidFill>
              </a:defRPr>
            </a:lvl2pPr>
            <a:lvl3pPr marL="1848070" indent="0" algn="ctr">
              <a:buNone/>
              <a:defRPr>
                <a:solidFill>
                  <a:schemeClr val="tx1">
                    <a:tint val="75000"/>
                  </a:schemeClr>
                </a:solidFill>
              </a:defRPr>
            </a:lvl3pPr>
            <a:lvl4pPr marL="2772104" indent="0" algn="ctr">
              <a:buNone/>
              <a:defRPr>
                <a:solidFill>
                  <a:schemeClr val="tx1">
                    <a:tint val="75000"/>
                  </a:schemeClr>
                </a:solidFill>
              </a:defRPr>
            </a:lvl4pPr>
            <a:lvl5pPr marL="3696138" indent="0" algn="ctr">
              <a:buNone/>
              <a:defRPr>
                <a:solidFill>
                  <a:schemeClr val="tx1">
                    <a:tint val="75000"/>
                  </a:schemeClr>
                </a:solidFill>
              </a:defRPr>
            </a:lvl5pPr>
            <a:lvl6pPr marL="4620172" indent="0" algn="ctr">
              <a:buNone/>
              <a:defRPr>
                <a:solidFill>
                  <a:schemeClr val="tx1">
                    <a:tint val="75000"/>
                  </a:schemeClr>
                </a:solidFill>
              </a:defRPr>
            </a:lvl6pPr>
            <a:lvl7pPr marL="5544208" indent="0" algn="ctr">
              <a:buNone/>
              <a:defRPr>
                <a:solidFill>
                  <a:schemeClr val="tx1">
                    <a:tint val="75000"/>
                  </a:schemeClr>
                </a:solidFill>
              </a:defRPr>
            </a:lvl7pPr>
            <a:lvl8pPr marL="6468242" indent="0" algn="ctr">
              <a:buNone/>
              <a:defRPr>
                <a:solidFill>
                  <a:schemeClr val="tx1">
                    <a:tint val="75000"/>
                  </a:schemeClr>
                </a:solidFill>
              </a:defRPr>
            </a:lvl8pPr>
            <a:lvl9pPr marL="7392276" indent="0" algn="ctr">
              <a:buNone/>
              <a:defRPr>
                <a:solidFill>
                  <a:schemeClr val="tx1">
                    <a:tint val="75000"/>
                  </a:schemeClr>
                </a:solidFill>
              </a:defRPr>
            </a:lvl9pPr>
          </a:lstStyle>
          <a:p>
            <a:r>
              <a:rPr lang="en-US" dirty="0"/>
              <a:t>Click to edit Master subtitle style</a:t>
            </a:r>
          </a:p>
        </p:txBody>
      </p:sp>
      <p:cxnSp>
        <p:nvCxnSpPr>
          <p:cNvPr id="9" name="Straight Connector 8">
            <a:extLst>
              <a:ext uri="{FF2B5EF4-FFF2-40B4-BE49-F238E27FC236}">
                <a16:creationId xmlns:a16="http://schemas.microsoft.com/office/drawing/2014/main" id="{4A1A5380-B4AF-6A17-5EE7-4F2BD971A1FB}"/>
              </a:ext>
            </a:extLst>
          </p:cNvPr>
          <p:cNvCxnSpPr/>
          <p:nvPr userDrawn="1"/>
        </p:nvCxnSpPr>
        <p:spPr>
          <a:xfrm>
            <a:off x="2069198" y="5445919"/>
            <a:ext cx="28260892" cy="0"/>
          </a:xfrm>
          <a:prstGeom prst="line">
            <a:avLst/>
          </a:prstGeom>
          <a:ln w="28575">
            <a:gradFill flip="none" rotWithShape="1">
              <a:gsLst>
                <a:gs pos="82000">
                  <a:schemeClr val="bg1">
                    <a:alpha val="0"/>
                  </a:schemeClr>
                </a:gs>
                <a:gs pos="23000">
                  <a:schemeClr val="accent1">
                    <a:lumMod val="5000"/>
                    <a:lumOff val="95000"/>
                  </a:schemeClr>
                </a:gs>
                <a:gs pos="50000">
                  <a:schemeClr val="bg1"/>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sp>
        <p:nvSpPr>
          <p:cNvPr id="28" name="Content Placeholder 27">
            <a:extLst>
              <a:ext uri="{FF2B5EF4-FFF2-40B4-BE49-F238E27FC236}">
                <a16:creationId xmlns:a16="http://schemas.microsoft.com/office/drawing/2014/main" id="{995C474F-02BD-59CF-A1AD-3AF8D6F9AD0A}"/>
              </a:ext>
            </a:extLst>
          </p:cNvPr>
          <p:cNvSpPr>
            <a:spLocks noGrp="1"/>
          </p:cNvSpPr>
          <p:nvPr>
            <p:ph sz="quarter" idx="20"/>
          </p:nvPr>
        </p:nvSpPr>
        <p:spPr>
          <a:xfrm>
            <a:off x="22319420" y="7503319"/>
            <a:ext cx="9141228" cy="8715853"/>
          </a:xfrm>
        </p:spPr>
        <p:txBody>
          <a:bodyPr anchor="ctr"/>
          <a:lstStyle>
            <a:lvl1pPr marL="0" indent="0">
              <a:spcBef>
                <a:spcPts val="0"/>
              </a:spcBef>
              <a:buNone/>
              <a:defRPr sz="4042">
                <a:solidFill>
                  <a:schemeClr val="bg1"/>
                </a:solidFill>
                <a:latin typeface="Arial Nova" panose="020B0504020202020204" pitchFamily="34" charset="0"/>
              </a:defRPr>
            </a:lvl1pPr>
            <a:lvl2pPr>
              <a:buNone/>
              <a:defRPr sz="4042">
                <a:latin typeface="Arial Nova" panose="020B0504020202020204" pitchFamily="34" charset="0"/>
              </a:defRPr>
            </a:lvl2pPr>
            <a:lvl3pPr>
              <a:buNone/>
              <a:defRPr sz="4042">
                <a:latin typeface="Arial Nova" panose="020B0504020202020204" pitchFamily="34" charset="0"/>
              </a:defRPr>
            </a:lvl3pPr>
            <a:lvl4pPr>
              <a:buNone/>
              <a:defRPr sz="4042">
                <a:latin typeface="Arial Nova" panose="020B0504020202020204" pitchFamily="34" charset="0"/>
              </a:defRPr>
            </a:lvl4pPr>
            <a:lvl5pPr>
              <a:buNone/>
              <a:defRPr sz="4042">
                <a:latin typeface="Arial Nova" panose="020B0504020202020204" pitchFamily="34" charset="0"/>
              </a:defRPr>
            </a:lvl5pPr>
          </a:lstStyle>
          <a:p>
            <a:pPr lvl="0"/>
            <a:r>
              <a:rPr lang="en-US" dirty="0"/>
              <a:t>Click to edit Master text styles</a:t>
            </a:r>
            <a:endParaRPr lang="en-BR" dirty="0"/>
          </a:p>
        </p:txBody>
      </p:sp>
      <p:sp>
        <p:nvSpPr>
          <p:cNvPr id="30" name="Text Placeholder 29">
            <a:extLst>
              <a:ext uri="{FF2B5EF4-FFF2-40B4-BE49-F238E27FC236}">
                <a16:creationId xmlns:a16="http://schemas.microsoft.com/office/drawing/2014/main" id="{9F0A8682-2CAB-6E90-8E97-974D7371E187}"/>
              </a:ext>
            </a:extLst>
          </p:cNvPr>
          <p:cNvSpPr>
            <a:spLocks noGrp="1"/>
          </p:cNvSpPr>
          <p:nvPr>
            <p:ph type="body" sz="quarter" idx="21"/>
          </p:nvPr>
        </p:nvSpPr>
        <p:spPr>
          <a:xfrm>
            <a:off x="3294381" y="5580036"/>
            <a:ext cx="25810525" cy="1238382"/>
          </a:xfrm>
        </p:spPr>
        <p:txBody>
          <a:bodyPr anchor="b"/>
          <a:lstStyle>
            <a:lvl1pPr marL="0" indent="0" algn="ctr">
              <a:spcBef>
                <a:spcPts val="0"/>
              </a:spcBef>
              <a:buNone/>
              <a:defRPr b="1">
                <a:solidFill>
                  <a:schemeClr val="bg1"/>
                </a:solidFill>
                <a:latin typeface="Arial Nova" panose="020B0504020202020204" pitchFamily="34" charset="0"/>
              </a:defRPr>
            </a:lvl1pPr>
          </a:lstStyle>
          <a:p>
            <a:pPr lvl="0"/>
            <a:r>
              <a:rPr lang="en-US" dirty="0"/>
              <a:t>Click to edit Master text styles</a:t>
            </a:r>
            <a:endParaRPr lang="en-BR" dirty="0"/>
          </a:p>
        </p:txBody>
      </p:sp>
      <p:sp>
        <p:nvSpPr>
          <p:cNvPr id="39" name="Round Same Side Corner Rectangle 38">
            <a:extLst>
              <a:ext uri="{FF2B5EF4-FFF2-40B4-BE49-F238E27FC236}">
                <a16:creationId xmlns:a16="http://schemas.microsoft.com/office/drawing/2014/main" id="{FE1FE7B8-3BEC-39AA-3A83-7D0294D9F311}"/>
              </a:ext>
            </a:extLst>
          </p:cNvPr>
          <p:cNvSpPr/>
          <p:nvPr userDrawn="1"/>
        </p:nvSpPr>
        <p:spPr>
          <a:xfrm rot="16200000">
            <a:off x="23704002" y="-3896009"/>
            <a:ext cx="3832890" cy="13829947"/>
          </a:xfrm>
          <a:prstGeom prst="round2SameRect">
            <a:avLst>
              <a:gd name="adj1" fmla="val 50000"/>
              <a:gd name="adj2" fmla="val 0"/>
            </a:avLst>
          </a:prstGeom>
          <a:solidFill>
            <a:schemeClr val="bg1">
              <a:alpha val="15000"/>
            </a:schemeClr>
          </a:solidFill>
          <a:ln>
            <a:gradFill>
              <a:gsLst>
                <a:gs pos="0">
                  <a:schemeClr val="accent1">
                    <a:lumMod val="5000"/>
                    <a:lumOff val="95000"/>
                    <a:alpha val="0"/>
                  </a:schemeClr>
                </a:gs>
                <a:gs pos="99000">
                  <a:schemeClr val="bg1">
                    <a:alpha val="68535"/>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3638"/>
          </a:p>
        </p:txBody>
      </p:sp>
      <p:pic>
        <p:nvPicPr>
          <p:cNvPr id="41" name="Graphic 40">
            <a:extLst>
              <a:ext uri="{FF2B5EF4-FFF2-40B4-BE49-F238E27FC236}">
                <a16:creationId xmlns:a16="http://schemas.microsoft.com/office/drawing/2014/main" id="{A5CA0676-8616-ECF3-86AA-1BCD50E921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954855" y="1265711"/>
            <a:ext cx="10783766" cy="3511591"/>
          </a:xfrm>
          <a:prstGeom prst="rect">
            <a:avLst/>
          </a:prstGeom>
        </p:spPr>
      </p:pic>
      <p:grpSp>
        <p:nvGrpSpPr>
          <p:cNvPr id="53" name="Group 52">
            <a:extLst>
              <a:ext uri="{FF2B5EF4-FFF2-40B4-BE49-F238E27FC236}">
                <a16:creationId xmlns:a16="http://schemas.microsoft.com/office/drawing/2014/main" id="{48C23A11-DE3C-2C06-023C-3C6DCF741C3C}"/>
              </a:ext>
            </a:extLst>
          </p:cNvPr>
          <p:cNvGrpSpPr/>
          <p:nvPr userDrawn="1"/>
        </p:nvGrpSpPr>
        <p:grpSpPr>
          <a:xfrm>
            <a:off x="1929622" y="40703231"/>
            <a:ext cx="28540044" cy="1096042"/>
            <a:chOff x="343155" y="20552261"/>
            <a:chExt cx="14415380" cy="587193"/>
          </a:xfrm>
        </p:grpSpPr>
        <p:pic>
          <p:nvPicPr>
            <p:cNvPr id="32" name="Picture 31" descr="A blue and black logo&#10;&#10;AI-generated content may be incorrect.">
              <a:extLst>
                <a:ext uri="{FF2B5EF4-FFF2-40B4-BE49-F238E27FC236}">
                  <a16:creationId xmlns:a16="http://schemas.microsoft.com/office/drawing/2014/main" id="{06536E55-12E3-A1F2-786D-293F20CEAF8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43155" y="20658253"/>
              <a:ext cx="1220536" cy="375210"/>
            </a:xfrm>
            <a:prstGeom prst="rect">
              <a:avLst/>
            </a:prstGeom>
          </p:spPr>
        </p:pic>
        <p:pic>
          <p:nvPicPr>
            <p:cNvPr id="33" name="Picture 32" descr="A black background with blue and yellow text&#10;&#10;AI-generated content may be incorrect.">
              <a:extLst>
                <a:ext uri="{FF2B5EF4-FFF2-40B4-BE49-F238E27FC236}">
                  <a16:creationId xmlns:a16="http://schemas.microsoft.com/office/drawing/2014/main" id="{DDF0FDA8-ED65-0774-EF07-5A190606331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11029" t="23883" r="10402" b="24023"/>
            <a:stretch>
              <a:fillRect/>
            </a:stretch>
          </p:blipFill>
          <p:spPr>
            <a:xfrm>
              <a:off x="2205078" y="20560997"/>
              <a:ext cx="1527568" cy="569720"/>
            </a:xfrm>
            <a:prstGeom prst="rect">
              <a:avLst/>
            </a:prstGeom>
          </p:spPr>
        </p:pic>
        <p:pic>
          <p:nvPicPr>
            <p:cNvPr id="34" name="Picture 33" descr="A green logo with black text&#10;&#10;AI-generated content may be incorrect.">
              <a:extLst>
                <a:ext uri="{FF2B5EF4-FFF2-40B4-BE49-F238E27FC236}">
                  <a16:creationId xmlns:a16="http://schemas.microsoft.com/office/drawing/2014/main" id="{059669B1-D5CB-13CB-3C97-E93BA2F615C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42620" y="20679624"/>
              <a:ext cx="1180108" cy="332466"/>
            </a:xfrm>
            <a:prstGeom prst="rect">
              <a:avLst/>
            </a:prstGeom>
          </p:spPr>
        </p:pic>
        <p:pic>
          <p:nvPicPr>
            <p:cNvPr id="35" name="Picture 34" descr="A colorful logo on a black background&#10;&#10;AI-generated content may be incorrect.">
              <a:extLst>
                <a:ext uri="{FF2B5EF4-FFF2-40B4-BE49-F238E27FC236}">
                  <a16:creationId xmlns:a16="http://schemas.microsoft.com/office/drawing/2014/main" id="{86B7573A-21D9-9EC9-FB1F-514CC3D49AB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l="9553" t="31095" r="9150" b="28778"/>
            <a:stretch>
              <a:fillRect/>
            </a:stretch>
          </p:blipFill>
          <p:spPr>
            <a:xfrm>
              <a:off x="8564115" y="20552261"/>
              <a:ext cx="1678555" cy="587193"/>
            </a:xfrm>
            <a:prstGeom prst="rect">
              <a:avLst/>
            </a:prstGeom>
          </p:spPr>
        </p:pic>
        <p:pic>
          <p:nvPicPr>
            <p:cNvPr id="36" name="Picture 35" descr="A black background with blue letters&#10;&#10;AI-generated content may be incorrect.">
              <a:extLst>
                <a:ext uri="{FF2B5EF4-FFF2-40B4-BE49-F238E27FC236}">
                  <a16:creationId xmlns:a16="http://schemas.microsoft.com/office/drawing/2014/main" id="{922EACE9-8698-FE19-CC47-FC73FB06EB17}"/>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84057" y="20610521"/>
              <a:ext cx="1431836" cy="470672"/>
            </a:xfrm>
            <a:prstGeom prst="rect">
              <a:avLst/>
            </a:prstGeom>
          </p:spPr>
        </p:pic>
        <p:pic>
          <p:nvPicPr>
            <p:cNvPr id="37" name="Picture 36">
              <a:extLst>
                <a:ext uri="{FF2B5EF4-FFF2-40B4-BE49-F238E27FC236}">
                  <a16:creationId xmlns:a16="http://schemas.microsoft.com/office/drawing/2014/main" id="{61CA4638-7AAF-C3D1-88FD-0068A0ECDF2B}"/>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t="643" b="643"/>
            <a:stretch/>
          </p:blipFill>
          <p:spPr>
            <a:xfrm>
              <a:off x="12957280" y="20610521"/>
              <a:ext cx="1801255" cy="470672"/>
            </a:xfrm>
            <a:prstGeom prst="rect">
              <a:avLst/>
            </a:prstGeom>
          </p:spPr>
        </p:pic>
        <p:pic>
          <p:nvPicPr>
            <p:cNvPr id="50" name="Picture 49">
              <a:extLst>
                <a:ext uri="{FF2B5EF4-FFF2-40B4-BE49-F238E27FC236}">
                  <a16:creationId xmlns:a16="http://schemas.microsoft.com/office/drawing/2014/main" id="{889B8C86-5A3A-396B-00B9-F0F3A9E3AB96}"/>
                </a:ext>
              </a:extLst>
            </p:cNvPr>
            <p:cNvPicPr>
              <a:picLocks noChangeAspect="1"/>
            </p:cNvPicPr>
            <p:nvPr userDrawn="1"/>
          </p:nvPicPr>
          <p:blipFill>
            <a:blip r:embed="rId17"/>
            <a:stretch>
              <a:fillRect/>
            </a:stretch>
          </p:blipFill>
          <p:spPr>
            <a:xfrm>
              <a:off x="4374033" y="20557704"/>
              <a:ext cx="1727200" cy="558800"/>
            </a:xfrm>
            <a:prstGeom prst="rect">
              <a:avLst/>
            </a:prstGeom>
          </p:spPr>
        </p:pic>
      </p:grpSp>
    </p:spTree>
    <p:extLst>
      <p:ext uri="{BB962C8B-B14F-4D97-AF65-F5344CB8AC3E}">
        <p14:creationId xmlns:p14="http://schemas.microsoft.com/office/powerpoint/2010/main" val="1684220867"/>
      </p:ext>
    </p:extLst>
  </p:cSld>
  <p:clrMapOvr>
    <a:masterClrMapping/>
  </p:clrMapOvr>
  <p:extLst>
    <p:ext uri="{DCECCB84-F9BA-43D5-87BE-67443E8EF086}">
      <p15:sldGuideLst xmlns:p15="http://schemas.microsoft.com/office/powerpoint/2012/main">
        <p15:guide id="1" orient="horz" pos="13607">
          <p15:clr>
            <a:srgbClr val="FBAE40"/>
          </p15:clr>
        </p15:guide>
        <p15:guide id="3" pos="1229" userDrawn="1">
          <p15:clr>
            <a:srgbClr val="FBAE40"/>
          </p15:clr>
        </p15:guide>
        <p15:guide id="4" pos="19877">
          <p15:clr>
            <a:srgbClr val="FBAE40"/>
          </p15:clr>
        </p15:guide>
        <p15:guide id="5" pos="1937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Rounded Rectangle 16">
            <a:extLst>
              <a:ext uri="{FF2B5EF4-FFF2-40B4-BE49-F238E27FC236}">
                <a16:creationId xmlns:a16="http://schemas.microsoft.com/office/drawing/2014/main" id="{E8800286-1040-5678-89CE-2014928043F7}"/>
              </a:ext>
            </a:extLst>
          </p:cNvPr>
          <p:cNvSpPr/>
          <p:nvPr userDrawn="1"/>
        </p:nvSpPr>
        <p:spPr>
          <a:xfrm>
            <a:off x="517300" y="6969088"/>
            <a:ext cx="15511663" cy="10028862"/>
          </a:xfrm>
          <a:prstGeom prst="roundRect">
            <a:avLst>
              <a:gd name="adj" fmla="val 5337"/>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6" name="Rounded Rectangle 16">
            <a:extLst>
              <a:ext uri="{FF2B5EF4-FFF2-40B4-BE49-F238E27FC236}">
                <a16:creationId xmlns:a16="http://schemas.microsoft.com/office/drawing/2014/main" id="{8D5040CA-A067-2512-315D-4BFAD1D7573E}"/>
              </a:ext>
            </a:extLst>
          </p:cNvPr>
          <p:cNvSpPr/>
          <p:nvPr userDrawn="1"/>
        </p:nvSpPr>
        <p:spPr>
          <a:xfrm>
            <a:off x="517300" y="31010467"/>
            <a:ext cx="15511663" cy="10007205"/>
          </a:xfrm>
          <a:prstGeom prst="roundRect">
            <a:avLst>
              <a:gd name="adj" fmla="val 5337"/>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5" name="Rounded Rectangle 16">
            <a:extLst>
              <a:ext uri="{FF2B5EF4-FFF2-40B4-BE49-F238E27FC236}">
                <a16:creationId xmlns:a16="http://schemas.microsoft.com/office/drawing/2014/main" id="{CBB8D704-5217-86E3-DDCA-67C5E5D27CA9}"/>
              </a:ext>
            </a:extLst>
          </p:cNvPr>
          <p:cNvSpPr/>
          <p:nvPr userDrawn="1"/>
        </p:nvSpPr>
        <p:spPr>
          <a:xfrm>
            <a:off x="517299" y="17299683"/>
            <a:ext cx="15526919" cy="13242454"/>
          </a:xfrm>
          <a:prstGeom prst="roundRect">
            <a:avLst>
              <a:gd name="adj" fmla="val 5337"/>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2" name="Title 1"/>
          <p:cNvSpPr>
            <a:spLocks noGrp="1"/>
          </p:cNvSpPr>
          <p:nvPr>
            <p:ph type="title"/>
          </p:nvPr>
        </p:nvSpPr>
        <p:spPr>
          <a:xfrm>
            <a:off x="833903" y="1084973"/>
            <a:ext cx="17773324" cy="2310195"/>
          </a:xfrm>
        </p:spPr>
        <p:txBody>
          <a:bodyPr lIns="0"/>
          <a:lstStyle>
            <a:lvl1pPr algn="l">
              <a:defRPr b="1">
                <a:solidFill>
                  <a:srgbClr val="046DA0"/>
                </a:solidFill>
                <a:latin typeface="Arial Nova" panose="020B0504020202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746E6D85-6214-1E71-CF16-7C0FEA8FD087}"/>
              </a:ext>
            </a:extLst>
          </p:cNvPr>
          <p:cNvSpPr>
            <a:spLocks noGrp="1"/>
          </p:cNvSpPr>
          <p:nvPr>
            <p:ph type="subTitle" idx="1"/>
          </p:nvPr>
        </p:nvSpPr>
        <p:spPr>
          <a:xfrm>
            <a:off x="844015" y="3311279"/>
            <a:ext cx="17773324" cy="1200658"/>
          </a:xfrm>
        </p:spPr>
        <p:txBody>
          <a:bodyPr>
            <a:noAutofit/>
          </a:bodyPr>
          <a:lstStyle>
            <a:lvl1pPr marL="0" indent="0" algn="l">
              <a:buNone/>
              <a:defRPr sz="6468">
                <a:solidFill>
                  <a:schemeClr val="tx1">
                    <a:tint val="75000"/>
                  </a:schemeClr>
                </a:solidFill>
                <a:latin typeface="Arial Nova" panose="020B0504020202020204" pitchFamily="34" charset="0"/>
              </a:defRPr>
            </a:lvl1pPr>
            <a:lvl2pPr marL="924034" indent="0" algn="ctr">
              <a:buNone/>
              <a:defRPr>
                <a:solidFill>
                  <a:schemeClr val="tx1">
                    <a:tint val="75000"/>
                  </a:schemeClr>
                </a:solidFill>
              </a:defRPr>
            </a:lvl2pPr>
            <a:lvl3pPr marL="1848070" indent="0" algn="ctr">
              <a:buNone/>
              <a:defRPr>
                <a:solidFill>
                  <a:schemeClr val="tx1">
                    <a:tint val="75000"/>
                  </a:schemeClr>
                </a:solidFill>
              </a:defRPr>
            </a:lvl3pPr>
            <a:lvl4pPr marL="2772104" indent="0" algn="ctr">
              <a:buNone/>
              <a:defRPr>
                <a:solidFill>
                  <a:schemeClr val="tx1">
                    <a:tint val="75000"/>
                  </a:schemeClr>
                </a:solidFill>
              </a:defRPr>
            </a:lvl4pPr>
            <a:lvl5pPr marL="3696138" indent="0" algn="ctr">
              <a:buNone/>
              <a:defRPr>
                <a:solidFill>
                  <a:schemeClr val="tx1">
                    <a:tint val="75000"/>
                  </a:schemeClr>
                </a:solidFill>
              </a:defRPr>
            </a:lvl5pPr>
            <a:lvl6pPr marL="4620172" indent="0" algn="ctr">
              <a:buNone/>
              <a:defRPr>
                <a:solidFill>
                  <a:schemeClr val="tx1">
                    <a:tint val="75000"/>
                  </a:schemeClr>
                </a:solidFill>
              </a:defRPr>
            </a:lvl6pPr>
            <a:lvl7pPr marL="5544208" indent="0" algn="ctr">
              <a:buNone/>
              <a:defRPr>
                <a:solidFill>
                  <a:schemeClr val="tx1">
                    <a:tint val="75000"/>
                  </a:schemeClr>
                </a:solidFill>
              </a:defRPr>
            </a:lvl7pPr>
            <a:lvl8pPr marL="6468242" indent="0" algn="ctr">
              <a:buNone/>
              <a:defRPr>
                <a:solidFill>
                  <a:schemeClr val="tx1">
                    <a:tint val="75000"/>
                  </a:schemeClr>
                </a:solidFill>
              </a:defRPr>
            </a:lvl8pPr>
            <a:lvl9pPr marL="7392276" indent="0" algn="ctr">
              <a:buNone/>
              <a:defRPr>
                <a:solidFill>
                  <a:schemeClr val="tx1">
                    <a:tint val="75000"/>
                  </a:schemeClr>
                </a:solidFill>
              </a:defRPr>
            </a:lvl9pPr>
          </a:lstStyle>
          <a:p>
            <a:r>
              <a:rPr lang="en-US" dirty="0"/>
              <a:t>Click to edit Master subtitle style</a:t>
            </a:r>
          </a:p>
        </p:txBody>
      </p:sp>
      <p:cxnSp>
        <p:nvCxnSpPr>
          <p:cNvPr id="9" name="Straight Connector 8">
            <a:extLst>
              <a:ext uri="{FF2B5EF4-FFF2-40B4-BE49-F238E27FC236}">
                <a16:creationId xmlns:a16="http://schemas.microsoft.com/office/drawing/2014/main" id="{4A1A5380-B4AF-6A17-5EE7-4F2BD971A1FB}"/>
              </a:ext>
            </a:extLst>
          </p:cNvPr>
          <p:cNvCxnSpPr/>
          <p:nvPr userDrawn="1"/>
        </p:nvCxnSpPr>
        <p:spPr>
          <a:xfrm>
            <a:off x="844015" y="5120931"/>
            <a:ext cx="28260892" cy="0"/>
          </a:xfrm>
          <a:prstGeom prst="line">
            <a:avLst/>
          </a:prstGeom>
          <a:ln w="28575">
            <a:gradFill>
              <a:gsLst>
                <a:gs pos="93000">
                  <a:schemeClr val="bg1">
                    <a:alpha val="0"/>
                  </a:schemeClr>
                </a:gs>
                <a:gs pos="6000">
                  <a:schemeClr val="accent1">
                    <a:lumMod val="5000"/>
                    <a:lumOff val="95000"/>
                  </a:schemeClr>
                </a:gs>
                <a:gs pos="51000">
                  <a:srgbClr val="046DA0"/>
                </a:gs>
              </a:gsLst>
              <a:lin ang="7800000" scaled="0"/>
            </a:gra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54624BD2-D582-AD20-8BB3-19384F900B25}"/>
              </a:ext>
            </a:extLst>
          </p:cNvPr>
          <p:cNvSpPr>
            <a:spLocks noGrp="1"/>
          </p:cNvSpPr>
          <p:nvPr>
            <p:ph sz="quarter" idx="10" hasCustomPrompt="1"/>
          </p:nvPr>
        </p:nvSpPr>
        <p:spPr>
          <a:xfrm>
            <a:off x="735660" y="8306759"/>
            <a:ext cx="15249744" cy="8691188"/>
          </a:xfrm>
        </p:spPr>
        <p:txBody>
          <a:bodyPr anchor="ctr">
            <a:normAutofit/>
          </a:bodyPr>
          <a:lstStyle>
            <a:lvl1pPr marL="0" indent="0">
              <a:spcBef>
                <a:spcPts val="0"/>
              </a:spcBef>
              <a:buNone/>
              <a:defRPr sz="4042">
                <a:solidFill>
                  <a:srgbClr val="046DA0"/>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Content Placeholder 10">
            <a:extLst>
              <a:ext uri="{FF2B5EF4-FFF2-40B4-BE49-F238E27FC236}">
                <a16:creationId xmlns:a16="http://schemas.microsoft.com/office/drawing/2014/main" id="{2026B774-FA45-2685-AE2C-E68BDA9449AB}"/>
              </a:ext>
            </a:extLst>
          </p:cNvPr>
          <p:cNvSpPr>
            <a:spLocks noGrp="1"/>
          </p:cNvSpPr>
          <p:nvPr>
            <p:ph sz="quarter" idx="11" hasCustomPrompt="1"/>
          </p:nvPr>
        </p:nvSpPr>
        <p:spPr>
          <a:xfrm>
            <a:off x="680657" y="18843453"/>
            <a:ext cx="15319999" cy="11698635"/>
          </a:xfrm>
        </p:spPr>
        <p:txBody>
          <a:bodyPr anchor="b">
            <a:normAutofit/>
          </a:bodyPr>
          <a:lstStyle>
            <a:lvl1pPr marL="0" indent="0">
              <a:spcBef>
                <a:spcPts val="0"/>
              </a:spcBef>
              <a:buNone/>
              <a:defRPr sz="4042">
                <a:solidFill>
                  <a:srgbClr val="046DA0"/>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5" name="Content Placeholder 10">
            <a:extLst>
              <a:ext uri="{FF2B5EF4-FFF2-40B4-BE49-F238E27FC236}">
                <a16:creationId xmlns:a16="http://schemas.microsoft.com/office/drawing/2014/main" id="{1EA5F8C3-C4A7-0963-B787-E9B731D576B7}"/>
              </a:ext>
            </a:extLst>
          </p:cNvPr>
          <p:cNvSpPr>
            <a:spLocks noGrp="1"/>
          </p:cNvSpPr>
          <p:nvPr>
            <p:ph sz="quarter" idx="12" hasCustomPrompt="1"/>
          </p:nvPr>
        </p:nvSpPr>
        <p:spPr>
          <a:xfrm>
            <a:off x="695301" y="32700972"/>
            <a:ext cx="15290099" cy="8316700"/>
          </a:xfrm>
        </p:spPr>
        <p:txBody>
          <a:bodyPr anchor="ctr">
            <a:normAutofit/>
          </a:bodyPr>
          <a:lstStyle>
            <a:lvl1pPr marL="0" indent="0">
              <a:spcBef>
                <a:spcPts val="0"/>
              </a:spcBef>
              <a:buNone/>
              <a:defRPr sz="4042">
                <a:solidFill>
                  <a:srgbClr val="046DA0"/>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8" name="Text Placeholder 17">
            <a:extLst>
              <a:ext uri="{FF2B5EF4-FFF2-40B4-BE49-F238E27FC236}">
                <a16:creationId xmlns:a16="http://schemas.microsoft.com/office/drawing/2014/main" id="{F28B4DF0-1B65-314C-A250-DA3A96A0D38A}"/>
              </a:ext>
            </a:extLst>
          </p:cNvPr>
          <p:cNvSpPr>
            <a:spLocks noGrp="1"/>
          </p:cNvSpPr>
          <p:nvPr>
            <p:ph type="body" sz="quarter" idx="13"/>
          </p:nvPr>
        </p:nvSpPr>
        <p:spPr>
          <a:xfrm>
            <a:off x="650862" y="7021885"/>
            <a:ext cx="14823385" cy="1232094"/>
          </a:xfrm>
        </p:spPr>
        <p:txBody>
          <a:bodyPr>
            <a:normAutofit/>
          </a:bodyPr>
          <a:lstStyle>
            <a:lvl1pPr>
              <a:buNone/>
              <a:defRPr sz="6468" b="1">
                <a:solidFill>
                  <a:srgbClr val="046DA0"/>
                </a:solidFill>
                <a:latin typeface="Arial Nova" panose="020B0504020202020204" pitchFamily="34" charset="0"/>
              </a:defRPr>
            </a:lvl1pPr>
            <a:lvl2pPr>
              <a:buNone/>
              <a:defRPr/>
            </a:lvl2pPr>
            <a:lvl3pPr>
              <a:buNone/>
              <a:defRPr/>
            </a:lvl3pPr>
            <a:lvl4pPr>
              <a:buNone/>
              <a:defRPr/>
            </a:lvl4pPr>
          </a:lstStyle>
          <a:p>
            <a:pPr lvl="0"/>
            <a:r>
              <a:rPr lang="en-US" dirty="0"/>
              <a:t>Click to edit Master text styles</a:t>
            </a:r>
            <a:endParaRPr lang="en-BR" dirty="0"/>
          </a:p>
        </p:txBody>
      </p:sp>
      <p:sp>
        <p:nvSpPr>
          <p:cNvPr id="19" name="Text Placeholder 17">
            <a:extLst>
              <a:ext uri="{FF2B5EF4-FFF2-40B4-BE49-F238E27FC236}">
                <a16:creationId xmlns:a16="http://schemas.microsoft.com/office/drawing/2014/main" id="{7FE03951-7E49-7EB2-B407-FC68276690A6}"/>
              </a:ext>
            </a:extLst>
          </p:cNvPr>
          <p:cNvSpPr>
            <a:spLocks noGrp="1"/>
          </p:cNvSpPr>
          <p:nvPr>
            <p:ph type="body" sz="quarter" idx="14" hasCustomPrompt="1"/>
          </p:nvPr>
        </p:nvSpPr>
        <p:spPr>
          <a:xfrm>
            <a:off x="687201" y="17610672"/>
            <a:ext cx="14823385" cy="1232094"/>
          </a:xfrm>
        </p:spPr>
        <p:txBody>
          <a:bodyPr anchor="b">
            <a:normAutofit/>
          </a:bodyPr>
          <a:lstStyle>
            <a:lvl1pPr>
              <a:buNone/>
              <a:defRPr sz="6468" b="1">
                <a:solidFill>
                  <a:srgbClr val="046DA0"/>
                </a:solidFill>
                <a:latin typeface="Arial Nova" panose="020B0504020202020204" pitchFamily="34" charset="0"/>
              </a:defRPr>
            </a:lvl1pPr>
            <a:lvl2pPr>
              <a:buNone/>
              <a:defRPr/>
            </a:lvl2pPr>
            <a:lvl3pPr>
              <a:buNone/>
              <a:defRPr/>
            </a:lvl3pPr>
            <a:lvl4pPr>
              <a:buNone/>
              <a:defRPr/>
            </a:lvl4pPr>
          </a:lstStyle>
          <a:p>
            <a:pPr lvl="0"/>
            <a:r>
              <a:rPr lang="en-US" dirty="0"/>
              <a:t>Click to edit Master text styles</a:t>
            </a:r>
            <a:endParaRPr lang="en-BR" dirty="0"/>
          </a:p>
        </p:txBody>
      </p:sp>
      <p:sp>
        <p:nvSpPr>
          <p:cNvPr id="20" name="Text Placeholder 17">
            <a:extLst>
              <a:ext uri="{FF2B5EF4-FFF2-40B4-BE49-F238E27FC236}">
                <a16:creationId xmlns:a16="http://schemas.microsoft.com/office/drawing/2014/main" id="{16F95AAD-B6EB-96AC-6B91-5000429419E0}"/>
              </a:ext>
            </a:extLst>
          </p:cNvPr>
          <p:cNvSpPr>
            <a:spLocks noGrp="1"/>
          </p:cNvSpPr>
          <p:nvPr>
            <p:ph type="body" sz="quarter" idx="15" hasCustomPrompt="1"/>
          </p:nvPr>
        </p:nvSpPr>
        <p:spPr>
          <a:xfrm>
            <a:off x="629772" y="31308435"/>
            <a:ext cx="14865556" cy="1232096"/>
          </a:xfrm>
        </p:spPr>
        <p:txBody>
          <a:bodyPr anchor="b">
            <a:noAutofit/>
          </a:bodyPr>
          <a:lstStyle>
            <a:lvl1pPr>
              <a:buNone/>
              <a:defRPr sz="6468" b="1">
                <a:solidFill>
                  <a:srgbClr val="046DA0"/>
                </a:solidFill>
                <a:latin typeface="Arial Nova" panose="020B0504020202020204" pitchFamily="34" charset="0"/>
              </a:defRPr>
            </a:lvl1pPr>
            <a:lvl2pPr>
              <a:buNone/>
              <a:defRPr/>
            </a:lvl2pPr>
            <a:lvl3pPr>
              <a:buNone/>
              <a:defRPr/>
            </a:lvl3pPr>
            <a:lvl4pPr>
              <a:buNone/>
              <a:defRPr/>
            </a:lvl4pPr>
          </a:lstStyle>
          <a:p>
            <a:pPr lvl="0"/>
            <a:r>
              <a:rPr lang="en-US" dirty="0"/>
              <a:t>Click to edit Master text styles</a:t>
            </a:r>
            <a:endParaRPr lang="en-BR" dirty="0"/>
          </a:p>
        </p:txBody>
      </p:sp>
      <p:sp>
        <p:nvSpPr>
          <p:cNvPr id="14" name="Rounded Rectangle 16">
            <a:extLst>
              <a:ext uri="{FF2B5EF4-FFF2-40B4-BE49-F238E27FC236}">
                <a16:creationId xmlns:a16="http://schemas.microsoft.com/office/drawing/2014/main" id="{A858E827-06F6-9363-2659-4CE16FAC1A11}"/>
              </a:ext>
            </a:extLst>
          </p:cNvPr>
          <p:cNvSpPr/>
          <p:nvPr userDrawn="1"/>
        </p:nvSpPr>
        <p:spPr>
          <a:xfrm>
            <a:off x="16363002" y="17299684"/>
            <a:ext cx="15495581" cy="13242413"/>
          </a:xfrm>
          <a:prstGeom prst="roundRect">
            <a:avLst>
              <a:gd name="adj" fmla="val 5337"/>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24" name="Rounded Rectangle 16">
            <a:extLst>
              <a:ext uri="{FF2B5EF4-FFF2-40B4-BE49-F238E27FC236}">
                <a16:creationId xmlns:a16="http://schemas.microsoft.com/office/drawing/2014/main" id="{9ED8408F-8491-2476-81FF-AA0C22B24B21}"/>
              </a:ext>
            </a:extLst>
          </p:cNvPr>
          <p:cNvSpPr/>
          <p:nvPr userDrawn="1"/>
        </p:nvSpPr>
        <p:spPr>
          <a:xfrm>
            <a:off x="16360024" y="31010467"/>
            <a:ext cx="15439739" cy="10007205"/>
          </a:xfrm>
          <a:prstGeom prst="roundRect">
            <a:avLst>
              <a:gd name="adj" fmla="val 5337"/>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848070" rtl="0" eaLnBrk="1" fontAlgn="auto" latinLnBrk="0" hangingPunct="1">
              <a:lnSpc>
                <a:spcPct val="100000"/>
              </a:lnSpc>
              <a:spcBef>
                <a:spcPts val="0"/>
              </a:spcBef>
              <a:spcAft>
                <a:spcPts val="0"/>
              </a:spcAft>
              <a:buClrTx/>
              <a:buSzTx/>
              <a:buFontTx/>
              <a:buNone/>
              <a:tabLst/>
              <a:defRPr/>
            </a:pPr>
            <a:endParaRPr kumimoji="0" lang="en-US" sz="3638" b="0" i="0" u="none" strike="noStrike" kern="1200" cap="none" spc="0" normalizeH="0" baseline="0" noProof="0" dirty="0">
              <a:ln>
                <a:noFill/>
              </a:ln>
              <a:solidFill>
                <a:srgbClr val="046DA0"/>
              </a:solidFill>
              <a:effectLst/>
              <a:uLnTx/>
              <a:uFillTx/>
              <a:latin typeface="Arial Nova" panose="020B0504020202020204" pitchFamily="34" charset="0"/>
              <a:ea typeface="+mn-ea"/>
              <a:cs typeface="+mn-cs"/>
            </a:endParaRPr>
          </a:p>
        </p:txBody>
      </p:sp>
      <p:sp>
        <p:nvSpPr>
          <p:cNvPr id="8" name="Text Placeholder 7">
            <a:extLst>
              <a:ext uri="{FF2B5EF4-FFF2-40B4-BE49-F238E27FC236}">
                <a16:creationId xmlns:a16="http://schemas.microsoft.com/office/drawing/2014/main" id="{C3927A99-48D0-386F-ED7F-73CED1AAEC1B}"/>
              </a:ext>
            </a:extLst>
          </p:cNvPr>
          <p:cNvSpPr>
            <a:spLocks noGrp="1"/>
          </p:cNvSpPr>
          <p:nvPr>
            <p:ph type="body" sz="quarter" idx="16"/>
          </p:nvPr>
        </p:nvSpPr>
        <p:spPr>
          <a:xfrm>
            <a:off x="16534292" y="17610681"/>
            <a:ext cx="15184948" cy="1232077"/>
          </a:xfrm>
        </p:spPr>
        <p:txBody>
          <a:bodyPr anchor="b">
            <a:normAutofit/>
          </a:bodyPr>
          <a:lstStyle>
            <a:lvl1pPr>
              <a:buNone/>
              <a:defRPr sz="6468" b="1">
                <a:solidFill>
                  <a:srgbClr val="046DA0"/>
                </a:solidFill>
                <a:latin typeface="Arial Nova" panose="020B0504020202020204" pitchFamily="34" charset="0"/>
              </a:defRPr>
            </a:lvl1pPr>
          </a:lstStyle>
          <a:p>
            <a:pPr lvl="0"/>
            <a:r>
              <a:rPr lang="en-US" dirty="0"/>
              <a:t>Click to edit Master text styles</a:t>
            </a:r>
            <a:endParaRPr lang="en-BR" dirty="0"/>
          </a:p>
        </p:txBody>
      </p:sp>
      <p:sp>
        <p:nvSpPr>
          <p:cNvPr id="12" name="Content Placeholder 11">
            <a:extLst>
              <a:ext uri="{FF2B5EF4-FFF2-40B4-BE49-F238E27FC236}">
                <a16:creationId xmlns:a16="http://schemas.microsoft.com/office/drawing/2014/main" id="{4E90CFBD-DC05-1509-2FE0-36F776922D70}"/>
              </a:ext>
            </a:extLst>
          </p:cNvPr>
          <p:cNvSpPr>
            <a:spLocks noGrp="1"/>
          </p:cNvSpPr>
          <p:nvPr>
            <p:ph sz="quarter" idx="17"/>
          </p:nvPr>
        </p:nvSpPr>
        <p:spPr>
          <a:xfrm>
            <a:off x="16534292" y="18842887"/>
            <a:ext cx="15184948" cy="11699201"/>
          </a:xfrm>
        </p:spPr>
        <p:txBody>
          <a:bodyPr anchor="b">
            <a:normAutofit/>
          </a:bodyPr>
          <a:lstStyle>
            <a:lvl1pPr marL="0" indent="0">
              <a:spcBef>
                <a:spcPts val="0"/>
              </a:spcBef>
              <a:buNone/>
              <a:defRPr sz="4042">
                <a:solidFill>
                  <a:srgbClr val="046DA0"/>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C067EEEE-8904-BC2C-638E-3E953B9480C5}"/>
              </a:ext>
            </a:extLst>
          </p:cNvPr>
          <p:cNvSpPr>
            <a:spLocks noGrp="1"/>
          </p:cNvSpPr>
          <p:nvPr>
            <p:ph type="body" sz="quarter" idx="18"/>
          </p:nvPr>
        </p:nvSpPr>
        <p:spPr>
          <a:xfrm>
            <a:off x="16665380" y="31308436"/>
            <a:ext cx="15038606" cy="1392536"/>
          </a:xfrm>
        </p:spPr>
        <p:txBody>
          <a:bodyPr anchor="b"/>
          <a:lstStyle>
            <a:lvl1pPr marL="0" indent="0">
              <a:spcBef>
                <a:spcPts val="0"/>
              </a:spcBef>
              <a:buNone/>
              <a:defRPr b="1">
                <a:solidFill>
                  <a:srgbClr val="046DA0"/>
                </a:solidFill>
                <a:latin typeface="Arial Nova" panose="020B0504020202020204" pitchFamily="34" charset="0"/>
              </a:defRPr>
            </a:lvl1pPr>
            <a:lvl2pPr>
              <a:buNone/>
              <a:defRPr/>
            </a:lvl2pPr>
          </a:lstStyle>
          <a:p>
            <a:pPr lvl="0"/>
            <a:r>
              <a:rPr lang="en-US" dirty="0"/>
              <a:t>Click to edit Master text styles</a:t>
            </a:r>
          </a:p>
        </p:txBody>
      </p:sp>
      <p:sp>
        <p:nvSpPr>
          <p:cNvPr id="22" name="Content Placeholder 21">
            <a:extLst>
              <a:ext uri="{FF2B5EF4-FFF2-40B4-BE49-F238E27FC236}">
                <a16:creationId xmlns:a16="http://schemas.microsoft.com/office/drawing/2014/main" id="{1CB9A13B-3B43-9C53-DE69-1D0548A474C1}"/>
              </a:ext>
            </a:extLst>
          </p:cNvPr>
          <p:cNvSpPr>
            <a:spLocks noGrp="1"/>
          </p:cNvSpPr>
          <p:nvPr>
            <p:ph sz="quarter" idx="19"/>
          </p:nvPr>
        </p:nvSpPr>
        <p:spPr>
          <a:xfrm>
            <a:off x="16665379" y="32701086"/>
            <a:ext cx="15038608" cy="8316585"/>
          </a:xfrm>
        </p:spPr>
        <p:txBody>
          <a:bodyPr anchor="b">
            <a:normAutofit/>
          </a:bodyPr>
          <a:lstStyle>
            <a:lvl1pPr marL="0" indent="0">
              <a:spcBef>
                <a:spcPts val="0"/>
              </a:spcBef>
              <a:buNone/>
              <a:defRPr sz="3638">
                <a:solidFill>
                  <a:srgbClr val="046DA0"/>
                </a:solidFill>
                <a:latin typeface="Arial Nova" panose="020B0504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8" name="Content Placeholder 27">
            <a:extLst>
              <a:ext uri="{FF2B5EF4-FFF2-40B4-BE49-F238E27FC236}">
                <a16:creationId xmlns:a16="http://schemas.microsoft.com/office/drawing/2014/main" id="{995C474F-02BD-59CF-A1AD-3AF8D6F9AD0A}"/>
              </a:ext>
            </a:extLst>
          </p:cNvPr>
          <p:cNvSpPr>
            <a:spLocks noGrp="1"/>
          </p:cNvSpPr>
          <p:nvPr>
            <p:ph sz="quarter" idx="20"/>
          </p:nvPr>
        </p:nvSpPr>
        <p:spPr>
          <a:xfrm>
            <a:off x="22563276" y="7022526"/>
            <a:ext cx="9141228" cy="9975410"/>
          </a:xfrm>
        </p:spPr>
        <p:txBody>
          <a:bodyPr anchor="ctr"/>
          <a:lstStyle>
            <a:lvl1pPr marL="0" indent="0">
              <a:spcBef>
                <a:spcPts val="0"/>
              </a:spcBef>
              <a:buNone/>
              <a:defRPr sz="4042">
                <a:solidFill>
                  <a:srgbClr val="046DA0"/>
                </a:solidFill>
                <a:latin typeface="Arial Nova" panose="020B0504020202020204" pitchFamily="34" charset="0"/>
              </a:defRPr>
            </a:lvl1pPr>
            <a:lvl2pPr>
              <a:buNone/>
              <a:defRPr sz="4042">
                <a:latin typeface="Arial Nova" panose="020B0504020202020204" pitchFamily="34" charset="0"/>
              </a:defRPr>
            </a:lvl2pPr>
            <a:lvl3pPr>
              <a:buNone/>
              <a:defRPr sz="4042">
                <a:latin typeface="Arial Nova" panose="020B0504020202020204" pitchFamily="34" charset="0"/>
              </a:defRPr>
            </a:lvl3pPr>
            <a:lvl4pPr>
              <a:buNone/>
              <a:defRPr sz="4042">
                <a:latin typeface="Arial Nova" panose="020B0504020202020204" pitchFamily="34" charset="0"/>
              </a:defRPr>
            </a:lvl4pPr>
            <a:lvl5pPr>
              <a:buNone/>
              <a:defRPr sz="4042">
                <a:latin typeface="Arial Nova" panose="020B0504020202020204" pitchFamily="34" charset="0"/>
              </a:defRPr>
            </a:lvl5pPr>
          </a:lstStyle>
          <a:p>
            <a:pPr lvl="0"/>
            <a:r>
              <a:rPr lang="en-US" dirty="0"/>
              <a:t>Click to edit Master text styles</a:t>
            </a:r>
            <a:endParaRPr lang="en-BR" dirty="0"/>
          </a:p>
        </p:txBody>
      </p:sp>
      <p:sp>
        <p:nvSpPr>
          <p:cNvPr id="30" name="Text Placeholder 29">
            <a:extLst>
              <a:ext uri="{FF2B5EF4-FFF2-40B4-BE49-F238E27FC236}">
                <a16:creationId xmlns:a16="http://schemas.microsoft.com/office/drawing/2014/main" id="{9F0A8682-2CAB-6E90-8E97-974D7371E187}"/>
              </a:ext>
            </a:extLst>
          </p:cNvPr>
          <p:cNvSpPr>
            <a:spLocks noGrp="1"/>
          </p:cNvSpPr>
          <p:nvPr>
            <p:ph type="body" sz="quarter" idx="21"/>
          </p:nvPr>
        </p:nvSpPr>
        <p:spPr>
          <a:xfrm>
            <a:off x="3294382" y="5428957"/>
            <a:ext cx="25810525" cy="1238382"/>
          </a:xfrm>
        </p:spPr>
        <p:txBody>
          <a:bodyPr anchor="b"/>
          <a:lstStyle>
            <a:lvl1pPr marL="0" indent="0" algn="ctr">
              <a:spcBef>
                <a:spcPts val="0"/>
              </a:spcBef>
              <a:buNone/>
              <a:defRPr b="1">
                <a:solidFill>
                  <a:srgbClr val="046DA0"/>
                </a:solidFill>
                <a:latin typeface="Arial Nova" panose="020B0504020202020204" pitchFamily="34" charset="0"/>
              </a:defRPr>
            </a:lvl1pPr>
          </a:lstStyle>
          <a:p>
            <a:pPr lvl="0"/>
            <a:r>
              <a:rPr lang="en-US" dirty="0"/>
              <a:t>Click to edit Master text styles</a:t>
            </a:r>
            <a:endParaRPr lang="en-BR" dirty="0"/>
          </a:p>
        </p:txBody>
      </p:sp>
      <p:grpSp>
        <p:nvGrpSpPr>
          <p:cNvPr id="47" name="Group 46">
            <a:extLst>
              <a:ext uri="{FF2B5EF4-FFF2-40B4-BE49-F238E27FC236}">
                <a16:creationId xmlns:a16="http://schemas.microsoft.com/office/drawing/2014/main" id="{39458F16-F614-5E35-9483-480281AF21A0}"/>
              </a:ext>
            </a:extLst>
          </p:cNvPr>
          <p:cNvGrpSpPr/>
          <p:nvPr userDrawn="1"/>
        </p:nvGrpSpPr>
        <p:grpSpPr>
          <a:xfrm>
            <a:off x="680657" y="41486011"/>
            <a:ext cx="31042913" cy="1351086"/>
            <a:chOff x="317500" y="20525765"/>
            <a:chExt cx="14480304" cy="668468"/>
          </a:xfrm>
        </p:grpSpPr>
        <p:pic>
          <p:nvPicPr>
            <p:cNvPr id="32" name="Picture 31" descr="A blue and black logo&#10;&#10;AI-generated content may be incorrect.">
              <a:extLst>
                <a:ext uri="{FF2B5EF4-FFF2-40B4-BE49-F238E27FC236}">
                  <a16:creationId xmlns:a16="http://schemas.microsoft.com/office/drawing/2014/main" id="{06536E55-12E3-A1F2-786D-293F20CEA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20646427"/>
              <a:ext cx="1389473" cy="427143"/>
            </a:xfrm>
            <a:prstGeom prst="rect">
              <a:avLst/>
            </a:prstGeom>
          </p:spPr>
        </p:pic>
        <p:pic>
          <p:nvPicPr>
            <p:cNvPr id="33" name="Picture 32" descr="A black background with blue and yellow text&#10;&#10;AI-generated content may be incorrect.">
              <a:extLst>
                <a:ext uri="{FF2B5EF4-FFF2-40B4-BE49-F238E27FC236}">
                  <a16:creationId xmlns:a16="http://schemas.microsoft.com/office/drawing/2014/main" id="{DDF0FDA8-ED65-0774-EF07-5A1906063314}"/>
                </a:ext>
              </a:extLst>
            </p:cNvPr>
            <p:cNvPicPr>
              <a:picLocks noChangeAspect="1"/>
            </p:cNvPicPr>
            <p:nvPr/>
          </p:nvPicPr>
          <p:blipFill>
            <a:blip r:embed="rId3">
              <a:extLst>
                <a:ext uri="{28A0092B-C50C-407E-A947-70E740481C1C}">
                  <a14:useLocalDpi xmlns:a14="http://schemas.microsoft.com/office/drawing/2010/main" val="0"/>
                </a:ext>
              </a:extLst>
            </a:blip>
            <a:srcRect l="11029" t="23883" r="10402" b="24023"/>
            <a:stretch>
              <a:fillRect/>
            </a:stretch>
          </p:blipFill>
          <p:spPr>
            <a:xfrm>
              <a:off x="2120660" y="20535711"/>
              <a:ext cx="1739003" cy="648576"/>
            </a:xfrm>
            <a:prstGeom prst="rect">
              <a:avLst/>
            </a:prstGeom>
          </p:spPr>
        </p:pic>
        <p:pic>
          <p:nvPicPr>
            <p:cNvPr id="34" name="Picture 33" descr="A green logo with black text&#10;&#10;AI-generated content may be incorrect.">
              <a:extLst>
                <a:ext uri="{FF2B5EF4-FFF2-40B4-BE49-F238E27FC236}">
                  <a16:creationId xmlns:a16="http://schemas.microsoft.com/office/drawing/2014/main" id="{059669B1-D5CB-13CB-3C97-E93BA2F61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814" y="20670756"/>
              <a:ext cx="1343449" cy="378484"/>
            </a:xfrm>
            <a:prstGeom prst="rect">
              <a:avLst/>
            </a:prstGeom>
          </p:spPr>
        </p:pic>
        <p:pic>
          <p:nvPicPr>
            <p:cNvPr id="35" name="Picture 34" descr="A colorful logo on a black background&#10;&#10;AI-generated content may be incorrect.">
              <a:extLst>
                <a:ext uri="{FF2B5EF4-FFF2-40B4-BE49-F238E27FC236}">
                  <a16:creationId xmlns:a16="http://schemas.microsoft.com/office/drawing/2014/main" id="{86B7573A-21D9-9EC9-FB1F-514CC3D49AB7}"/>
                </a:ext>
              </a:extLst>
            </p:cNvPr>
            <p:cNvPicPr>
              <a:picLocks noChangeAspect="1"/>
            </p:cNvPicPr>
            <p:nvPr/>
          </p:nvPicPr>
          <p:blipFill>
            <a:blip r:embed="rId5">
              <a:extLst>
                <a:ext uri="{28A0092B-C50C-407E-A947-70E740481C1C}">
                  <a14:useLocalDpi xmlns:a14="http://schemas.microsoft.com/office/drawing/2010/main" val="0"/>
                </a:ext>
              </a:extLst>
            </a:blip>
            <a:srcRect l="9553" t="31095" r="9150" b="28778"/>
            <a:stretch>
              <a:fillRect/>
            </a:stretch>
          </p:blipFill>
          <p:spPr>
            <a:xfrm>
              <a:off x="8378950" y="20525765"/>
              <a:ext cx="1910888" cy="668468"/>
            </a:xfrm>
            <a:prstGeom prst="rect">
              <a:avLst/>
            </a:prstGeom>
          </p:spPr>
        </p:pic>
        <p:pic>
          <p:nvPicPr>
            <p:cNvPr id="36" name="Picture 35" descr="A black background with blue letters&#10;&#10;AI-generated content may be incorrect.">
              <a:extLst>
                <a:ext uri="{FF2B5EF4-FFF2-40B4-BE49-F238E27FC236}">
                  <a16:creationId xmlns:a16="http://schemas.microsoft.com/office/drawing/2014/main" id="{922EACE9-8698-FE19-CC47-FC73FB06E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3525" y="20592089"/>
              <a:ext cx="1630020" cy="535820"/>
            </a:xfrm>
            <a:prstGeom prst="rect">
              <a:avLst/>
            </a:prstGeom>
          </p:spPr>
        </p:pic>
        <p:pic>
          <p:nvPicPr>
            <p:cNvPr id="37" name="Picture 36" descr="A black background with blue letters&#10;&#10;AI-generated content may be incorrect.">
              <a:extLst>
                <a:ext uri="{FF2B5EF4-FFF2-40B4-BE49-F238E27FC236}">
                  <a16:creationId xmlns:a16="http://schemas.microsoft.com/office/drawing/2014/main" id="{61CA4638-7AAF-C3D1-88FD-0068A0ECDF2B}"/>
                </a:ext>
              </a:extLst>
            </p:cNvPr>
            <p:cNvPicPr>
              <a:picLocks noChangeAspect="1"/>
            </p:cNvPicPr>
            <p:nvPr/>
          </p:nvPicPr>
          <p:blipFill>
            <a:blip r:embed="rId7">
              <a:extLst>
                <a:ext uri="{28A0092B-C50C-407E-A947-70E740481C1C}">
                  <a14:useLocalDpi xmlns:a14="http://schemas.microsoft.com/office/drawing/2010/main" val="0"/>
                </a:ext>
              </a:extLst>
            </a:blip>
            <a:srcRect t="7289" r="55027" b="17502"/>
            <a:stretch>
              <a:fillRect/>
            </a:stretch>
          </p:blipFill>
          <p:spPr>
            <a:xfrm>
              <a:off x="12747232" y="20592089"/>
              <a:ext cx="2050572" cy="535820"/>
            </a:xfrm>
            <a:prstGeom prst="rect">
              <a:avLst/>
            </a:prstGeom>
          </p:spPr>
        </p:pic>
        <p:pic>
          <p:nvPicPr>
            <p:cNvPr id="38" name="Picture 37">
              <a:extLst>
                <a:ext uri="{FF2B5EF4-FFF2-40B4-BE49-F238E27FC236}">
                  <a16:creationId xmlns:a16="http://schemas.microsoft.com/office/drawing/2014/main" id="{0CB69170-9BA8-FAB1-D52D-B6764757B560}"/>
                </a:ext>
              </a:extLst>
            </p:cNvPr>
            <p:cNvPicPr>
              <a:picLocks noChangeAspect="1"/>
            </p:cNvPicPr>
            <p:nvPr/>
          </p:nvPicPr>
          <p:blipFill>
            <a:blip r:embed="rId8"/>
            <a:stretch>
              <a:fillRect/>
            </a:stretch>
          </p:blipFill>
          <p:spPr>
            <a:xfrm>
              <a:off x="4273350" y="20550659"/>
              <a:ext cx="1934777" cy="618679"/>
            </a:xfrm>
            <a:prstGeom prst="rect">
              <a:avLst/>
            </a:prstGeom>
          </p:spPr>
        </p:pic>
      </p:grpSp>
      <p:grpSp>
        <p:nvGrpSpPr>
          <p:cNvPr id="4" name="Group 3">
            <a:extLst>
              <a:ext uri="{FF2B5EF4-FFF2-40B4-BE49-F238E27FC236}">
                <a16:creationId xmlns:a16="http://schemas.microsoft.com/office/drawing/2014/main" id="{AD78E727-B036-4124-2D33-9986C010C6FD}"/>
              </a:ext>
            </a:extLst>
          </p:cNvPr>
          <p:cNvGrpSpPr/>
          <p:nvPr userDrawn="1"/>
        </p:nvGrpSpPr>
        <p:grpSpPr>
          <a:xfrm>
            <a:off x="24367764" y="3"/>
            <a:ext cx="6111340" cy="6048148"/>
            <a:chOff x="10395066" y="189064"/>
            <a:chExt cx="1246909" cy="1308890"/>
          </a:xfrm>
        </p:grpSpPr>
        <p:sp>
          <p:nvSpPr>
            <p:cNvPr id="10" name="Round Same Side Corner Rectangle 9">
              <a:extLst>
                <a:ext uri="{FF2B5EF4-FFF2-40B4-BE49-F238E27FC236}">
                  <a16:creationId xmlns:a16="http://schemas.microsoft.com/office/drawing/2014/main" id="{8131D7A3-F90A-B8FD-28EE-E924AFC04CDA}"/>
                </a:ext>
              </a:extLst>
            </p:cNvPr>
            <p:cNvSpPr/>
            <p:nvPr userDrawn="1"/>
          </p:nvSpPr>
          <p:spPr>
            <a:xfrm>
              <a:off x="10395066" y="189064"/>
              <a:ext cx="1246909" cy="1308890"/>
            </a:xfrm>
            <a:prstGeom prst="round2SameRect">
              <a:avLst>
                <a:gd name="adj1" fmla="val 0"/>
                <a:gd name="adj2" fmla="val 50000"/>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3638"/>
            </a:p>
          </p:txBody>
        </p:sp>
        <p:pic>
          <p:nvPicPr>
            <p:cNvPr id="16" name="Graphic 15">
              <a:extLst>
                <a:ext uri="{FF2B5EF4-FFF2-40B4-BE49-F238E27FC236}">
                  <a16:creationId xmlns:a16="http://schemas.microsoft.com/office/drawing/2014/main" id="{4B05BE99-07CE-5C65-834E-B2B4BB36F3B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463784" y="298704"/>
              <a:ext cx="1109472" cy="1109472"/>
            </a:xfrm>
            <a:prstGeom prst="rect">
              <a:avLst/>
            </a:prstGeom>
          </p:spPr>
        </p:pic>
      </p:grpSp>
    </p:spTree>
    <p:extLst>
      <p:ext uri="{BB962C8B-B14F-4D97-AF65-F5344CB8AC3E}">
        <p14:creationId xmlns:p14="http://schemas.microsoft.com/office/powerpoint/2010/main" val="1736209619"/>
      </p:ext>
    </p:extLst>
  </p:cSld>
  <p:clrMapOvr>
    <a:masterClrMapping/>
  </p:clrMapOvr>
  <p:extLst>
    <p:ext uri="{DCECCB84-F9BA-43D5-87BE-67443E8EF086}">
      <p15:sldGuideLst xmlns:p15="http://schemas.microsoft.com/office/powerpoint/2012/main">
        <p15:guide id="1" orient="horz" pos="13607" userDrawn="1">
          <p15:clr>
            <a:srgbClr val="FBAE40"/>
          </p15:clr>
        </p15:guide>
        <p15:guide id="2" pos="326" userDrawn="1">
          <p15:clr>
            <a:srgbClr val="FBAE40"/>
          </p15:clr>
        </p15:guide>
        <p15:guide id="3" pos="199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81487"/>
      </p:ext>
    </p:extLst>
  </p:cSld>
  <p:clrMapOvr>
    <a:masterClrMapping/>
  </p:clrMapOvr>
  <p:extLst>
    <p:ext uri="{DCECCB84-F9BA-43D5-87BE-67443E8EF086}">
      <p15:sldGuideLst xmlns:p15="http://schemas.microsoft.com/office/powerpoint/2012/main">
        <p15:guide id="1" orient="horz" pos="13607" userDrawn="1">
          <p15:clr>
            <a:srgbClr val="FBAE40"/>
          </p15:clr>
        </p15:guide>
        <p15:guide id="2" pos="1020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 Id="rId14"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0147" y="555089"/>
            <a:ext cx="17642637" cy="231019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80147" y="3234281"/>
            <a:ext cx="17642637" cy="91477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80147" y="12847258"/>
            <a:ext cx="4574017" cy="737979"/>
          </a:xfrm>
          <a:prstGeom prst="rect">
            <a:avLst/>
          </a:prstGeom>
        </p:spPr>
        <p:txBody>
          <a:bodyPr vert="horz" lIns="91440" tIns="45720" rIns="91440" bIns="45720" rtlCol="0" anchor="ctr"/>
          <a:lstStyle>
            <a:lvl1pPr algn="l">
              <a:defRPr sz="2425">
                <a:solidFill>
                  <a:schemeClr val="tx1">
                    <a:tint val="75000"/>
                  </a:schemeClr>
                </a:solidFill>
              </a:defRPr>
            </a:lvl1pPr>
          </a:lstStyle>
          <a:p>
            <a:fld id="{1D8BD707-D9CF-40AE-B4C6-C98DA3205C09}" type="datetimeFigureOut">
              <a:rPr lang="en-US" smtClean="0"/>
              <a:pPr/>
              <a:t>2/20/26</a:t>
            </a:fld>
            <a:endParaRPr lang="en-US"/>
          </a:p>
        </p:txBody>
      </p:sp>
      <p:sp>
        <p:nvSpPr>
          <p:cNvPr id="5" name="Footer Placeholder 4"/>
          <p:cNvSpPr>
            <a:spLocks noGrp="1"/>
          </p:cNvSpPr>
          <p:nvPr>
            <p:ph type="ftr" sz="quarter" idx="3"/>
          </p:nvPr>
        </p:nvSpPr>
        <p:spPr>
          <a:xfrm>
            <a:off x="6697668" y="12847258"/>
            <a:ext cx="6207595" cy="737979"/>
          </a:xfrm>
          <a:prstGeom prst="rect">
            <a:avLst/>
          </a:prstGeom>
        </p:spPr>
        <p:txBody>
          <a:bodyPr vert="horz" lIns="91440" tIns="45720" rIns="91440" bIns="45720" rtlCol="0" anchor="ctr"/>
          <a:lstStyle>
            <a:lvl1pPr algn="ctr">
              <a:defRPr sz="24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048767" y="12847258"/>
            <a:ext cx="4574017" cy="737979"/>
          </a:xfrm>
          <a:prstGeom prst="rect">
            <a:avLst/>
          </a:prstGeom>
        </p:spPr>
        <p:txBody>
          <a:bodyPr vert="horz" lIns="91440" tIns="45720" rIns="91440" bIns="45720" rtlCol="0" anchor="ctr"/>
          <a:lstStyle>
            <a:lvl1pPr algn="r">
              <a:defRPr sz="2425">
                <a:solidFill>
                  <a:schemeClr val="tx1">
                    <a:tint val="75000"/>
                  </a:schemeClr>
                </a:solidFill>
              </a:defRPr>
            </a:lvl1pPr>
          </a:lstStyle>
          <a:p>
            <a:fld id="{B6F15528-21DE-4FAA-801E-634DDDAF4B2B}" type="slidenum">
              <a:rPr lang="en-US" smtClean="0"/>
              <a:pPr/>
              <a:t>‹nº›</a:t>
            </a:fld>
            <a:endParaRPr lang="en-US"/>
          </a:p>
        </p:txBody>
      </p:sp>
      <p:pic>
        <p:nvPicPr>
          <p:cNvPr id="7" name="Picture 6" descr="A white surface with black spots&#10;&#10;AI-generated content may be incorrect.">
            <a:extLst>
              <a:ext uri="{FF2B5EF4-FFF2-40B4-BE49-F238E27FC236}">
                <a16:creationId xmlns:a16="http://schemas.microsoft.com/office/drawing/2014/main" id="{28BAE538-107E-1763-D018-3A9829DB3B7C}"/>
              </a:ext>
            </a:extLst>
          </p:cNvPr>
          <p:cNvPicPr/>
          <p:nvPr userDrawn="1"/>
        </p:nvPicPr>
        <p:blipFill>
          <a:blip r:embed="rId10">
            <a:extLst>
              <a:ext uri="{28A0092B-C50C-407E-A947-70E740481C1C}">
                <a14:useLocalDpi xmlns:a14="http://schemas.microsoft.com/office/drawing/2010/main" val="0"/>
              </a:ext>
            </a:extLst>
          </a:blip>
          <a:srcRect r="20494"/>
          <a:stretch>
            <a:fillRect/>
          </a:stretch>
        </p:blipFill>
        <p:spPr>
          <a:xfrm rot="5400000">
            <a:off x="-5388120" y="5413230"/>
            <a:ext cx="43175527" cy="32399288"/>
          </a:xfrm>
          <a:prstGeom prst="rect">
            <a:avLst/>
          </a:prstGeom>
        </p:spPr>
      </p:pic>
      <p:sp>
        <p:nvSpPr>
          <p:cNvPr id="8" name="Rectangle 7">
            <a:extLst>
              <a:ext uri="{FF2B5EF4-FFF2-40B4-BE49-F238E27FC236}">
                <a16:creationId xmlns:a16="http://schemas.microsoft.com/office/drawing/2014/main" id="{39058091-1D6C-4314-3A50-7E422F2CB58F}"/>
              </a:ext>
            </a:extLst>
          </p:cNvPr>
          <p:cNvSpPr/>
          <p:nvPr userDrawn="1"/>
        </p:nvSpPr>
        <p:spPr>
          <a:xfrm rot="5400000">
            <a:off x="-5455239" y="5346120"/>
            <a:ext cx="43294386" cy="32414676"/>
          </a:xfrm>
          <a:prstGeom prst="rect">
            <a:avLst/>
          </a:prstGeom>
          <a:gradFill>
            <a:gsLst>
              <a:gs pos="10000">
                <a:schemeClr val="bg2">
                  <a:alpha val="20000"/>
                </a:schemeClr>
              </a:gs>
              <a:gs pos="63000">
                <a:schemeClr val="bg1">
                  <a:alpha val="0"/>
                </a:schemeClr>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3638"/>
          </a:p>
        </p:txBody>
      </p:sp>
      <p:pic>
        <p:nvPicPr>
          <p:cNvPr id="9" name="Picture 8" descr="A building at night with trees&#10;&#10;AI-generated content may be incorrect.">
            <a:extLst>
              <a:ext uri="{FF2B5EF4-FFF2-40B4-BE49-F238E27FC236}">
                <a16:creationId xmlns:a16="http://schemas.microsoft.com/office/drawing/2014/main" id="{94452465-AEEE-3180-F7E5-F8C28ACCC949}"/>
              </a:ext>
            </a:extLst>
          </p:cNvPr>
          <p:cNvPicPr/>
          <p:nvPr userDrawn="1"/>
        </p:nvPicPr>
        <p:blipFill>
          <a:blip r:embed="rId11">
            <a:alphaModFix amt="26000"/>
            <a:extLst>
              <a:ext uri="{BEBA8EAE-BF5A-486C-A8C5-ECC9F3942E4B}">
                <a14:imgProps xmlns:a14="http://schemas.microsoft.com/office/drawing/2010/main">
                  <a14:imgLayer r:embed="rId12">
                    <a14:imgEffect>
                      <a14:sharpenSoften amount="85000"/>
                    </a14:imgEffect>
                    <a14:imgEffect>
                      <a14:brightnessContrast bright="42000" contrast="-3000"/>
                    </a14:imgEffect>
                  </a14:imgLayer>
                </a14:imgProps>
              </a:ext>
              <a:ext uri="{28A0092B-C50C-407E-A947-70E740481C1C}">
                <a14:useLocalDpi xmlns:a14="http://schemas.microsoft.com/office/drawing/2010/main" val="0"/>
              </a:ext>
            </a:extLst>
          </a:blip>
          <a:srcRect l="40472" t="-17" r="16545" b="17"/>
          <a:stretch>
            <a:fillRect/>
          </a:stretch>
        </p:blipFill>
        <p:spPr>
          <a:xfrm>
            <a:off x="1" y="3213205"/>
            <a:ext cx="32414678" cy="39922147"/>
          </a:xfrm>
          <a:prstGeom prst="rect">
            <a:avLst/>
          </a:prstGeom>
        </p:spPr>
      </p:pic>
      <p:pic>
        <p:nvPicPr>
          <p:cNvPr id="11" name="Picture 10" descr="A black and green gradient&#10;&#10;AI-generated content may be incorrect.">
            <a:extLst>
              <a:ext uri="{FF2B5EF4-FFF2-40B4-BE49-F238E27FC236}">
                <a16:creationId xmlns:a16="http://schemas.microsoft.com/office/drawing/2014/main" id="{CECCA8B0-322F-21D7-C771-9DDE6D4ECA6B}"/>
              </a:ext>
            </a:extLst>
          </p:cNvPr>
          <p:cNvPicPr/>
          <p:nvPr userDrawn="1"/>
        </p:nvPicPr>
        <p:blipFill>
          <a:blip r:embed="rId13">
            <a:alphaModFix amt="15000"/>
            <a:extLst>
              <a:ext uri="{BEBA8EAE-BF5A-486C-A8C5-ECC9F3942E4B}">
                <a14:imgProps xmlns:a14="http://schemas.microsoft.com/office/drawing/2010/main">
                  <a14:imgLayer r:embed="rId14">
                    <a14:imgEffect>
                      <a14:sharpenSoften amount="44000"/>
                    </a14:imgEffect>
                    <a14:imgEffect>
                      <a14:brightnessContrast bright="3000" contrast="7000"/>
                    </a14:imgEffect>
                  </a14:imgLayer>
                </a14:imgProps>
              </a:ext>
              <a:ext uri="{28A0092B-C50C-407E-A947-70E740481C1C}">
                <a14:useLocalDpi xmlns:a14="http://schemas.microsoft.com/office/drawing/2010/main" val="0"/>
              </a:ext>
            </a:extLst>
          </a:blip>
          <a:stretch>
            <a:fillRect/>
          </a:stretch>
        </p:blipFill>
        <p:spPr>
          <a:xfrm rot="16200000" flipH="1">
            <a:off x="-5490751" y="5454060"/>
            <a:ext cx="43294386" cy="32386267"/>
          </a:xfrm>
          <a:prstGeom prst="rect">
            <a:avLst/>
          </a:prstGeom>
        </p:spPr>
      </p:pic>
    </p:spTree>
    <p:extLst>
      <p:ext uri="{BB962C8B-B14F-4D97-AF65-F5344CB8AC3E}">
        <p14:creationId xmlns:p14="http://schemas.microsoft.com/office/powerpoint/2010/main" val="1454100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76" r:id="rId4"/>
    <p:sldLayoutId id="2147483673" r:id="rId5"/>
    <p:sldLayoutId id="2147483675" r:id="rId6"/>
    <p:sldLayoutId id="2147483674" r:id="rId7"/>
    <p:sldLayoutId id="2147483667" r:id="rId8"/>
  </p:sldLayoutIdLst>
  <p:txStyles>
    <p:titleStyle>
      <a:lvl1pPr algn="ctr" defTabSz="1848070" rtl="0" eaLnBrk="1" latinLnBrk="0" hangingPunct="1">
        <a:spcBef>
          <a:spcPct val="0"/>
        </a:spcBef>
        <a:buNone/>
        <a:defRPr sz="8893" kern="1200">
          <a:solidFill>
            <a:schemeClr val="tx1"/>
          </a:solidFill>
          <a:latin typeface="+mj-lt"/>
          <a:ea typeface="+mj-ea"/>
          <a:cs typeface="+mj-cs"/>
        </a:defRPr>
      </a:lvl1pPr>
    </p:titleStyle>
    <p:bodyStyle>
      <a:lvl1pPr marL="693025" indent="-693025" algn="l" defTabSz="1848070" rtl="0" eaLnBrk="1" latinLnBrk="0" hangingPunct="1">
        <a:spcBef>
          <a:spcPct val="20000"/>
        </a:spcBef>
        <a:buFont typeface="Arial" pitchFamily="34" charset="0"/>
        <a:buChar char="•"/>
        <a:defRPr sz="6468" kern="1200">
          <a:solidFill>
            <a:schemeClr val="tx1"/>
          </a:solidFill>
          <a:latin typeface="+mn-lt"/>
          <a:ea typeface="+mn-ea"/>
          <a:cs typeface="+mn-cs"/>
        </a:defRPr>
      </a:lvl1pPr>
      <a:lvl2pPr marL="1501556" indent="-577522" algn="l" defTabSz="1848070" rtl="0" eaLnBrk="1" latinLnBrk="0" hangingPunct="1">
        <a:spcBef>
          <a:spcPct val="20000"/>
        </a:spcBef>
        <a:buFont typeface="Arial" pitchFamily="34" charset="0"/>
        <a:buChar char="–"/>
        <a:defRPr sz="5659" kern="1200">
          <a:solidFill>
            <a:schemeClr val="tx1"/>
          </a:solidFill>
          <a:latin typeface="+mn-lt"/>
          <a:ea typeface="+mn-ea"/>
          <a:cs typeface="+mn-cs"/>
        </a:defRPr>
      </a:lvl2pPr>
      <a:lvl3pPr marL="2310086" indent="-462018" algn="l" defTabSz="1848070" rtl="0" eaLnBrk="1" latinLnBrk="0" hangingPunct="1">
        <a:spcBef>
          <a:spcPct val="20000"/>
        </a:spcBef>
        <a:buFont typeface="Arial" pitchFamily="34" charset="0"/>
        <a:buChar char="•"/>
        <a:defRPr sz="4851" kern="1200">
          <a:solidFill>
            <a:schemeClr val="tx1"/>
          </a:solidFill>
          <a:latin typeface="+mn-lt"/>
          <a:ea typeface="+mn-ea"/>
          <a:cs typeface="+mn-cs"/>
        </a:defRPr>
      </a:lvl3pPr>
      <a:lvl4pPr marL="3234120" indent="-462018" algn="l" defTabSz="1848070" rtl="0" eaLnBrk="1" latinLnBrk="0" hangingPunct="1">
        <a:spcBef>
          <a:spcPct val="20000"/>
        </a:spcBef>
        <a:buFont typeface="Arial" pitchFamily="34" charset="0"/>
        <a:buChar char="–"/>
        <a:defRPr sz="4042" kern="1200">
          <a:solidFill>
            <a:schemeClr val="tx1"/>
          </a:solidFill>
          <a:latin typeface="+mn-lt"/>
          <a:ea typeface="+mn-ea"/>
          <a:cs typeface="+mn-cs"/>
        </a:defRPr>
      </a:lvl4pPr>
      <a:lvl5pPr marL="4158156" indent="-462018" algn="l" defTabSz="1848070" rtl="0" eaLnBrk="1" latinLnBrk="0" hangingPunct="1">
        <a:spcBef>
          <a:spcPct val="20000"/>
        </a:spcBef>
        <a:buFont typeface="Arial" pitchFamily="34" charset="0"/>
        <a:buChar char="»"/>
        <a:defRPr sz="4042" kern="1200">
          <a:solidFill>
            <a:schemeClr val="tx1"/>
          </a:solidFill>
          <a:latin typeface="+mn-lt"/>
          <a:ea typeface="+mn-ea"/>
          <a:cs typeface="+mn-cs"/>
        </a:defRPr>
      </a:lvl5pPr>
      <a:lvl6pPr marL="5082190" indent="-462018" algn="l" defTabSz="1848070" rtl="0" eaLnBrk="1" latinLnBrk="0" hangingPunct="1">
        <a:spcBef>
          <a:spcPct val="20000"/>
        </a:spcBef>
        <a:buFont typeface="Arial" pitchFamily="34" charset="0"/>
        <a:buChar char="•"/>
        <a:defRPr sz="4042" kern="1200">
          <a:solidFill>
            <a:schemeClr val="tx1"/>
          </a:solidFill>
          <a:latin typeface="+mn-lt"/>
          <a:ea typeface="+mn-ea"/>
          <a:cs typeface="+mn-cs"/>
        </a:defRPr>
      </a:lvl6pPr>
      <a:lvl7pPr marL="6006224" indent="-462018" algn="l" defTabSz="1848070" rtl="0" eaLnBrk="1" latinLnBrk="0" hangingPunct="1">
        <a:spcBef>
          <a:spcPct val="20000"/>
        </a:spcBef>
        <a:buFont typeface="Arial" pitchFamily="34" charset="0"/>
        <a:buChar char="•"/>
        <a:defRPr sz="4042" kern="1200">
          <a:solidFill>
            <a:schemeClr val="tx1"/>
          </a:solidFill>
          <a:latin typeface="+mn-lt"/>
          <a:ea typeface="+mn-ea"/>
          <a:cs typeface="+mn-cs"/>
        </a:defRPr>
      </a:lvl7pPr>
      <a:lvl8pPr marL="6930258" indent="-462018" algn="l" defTabSz="1848070" rtl="0" eaLnBrk="1" latinLnBrk="0" hangingPunct="1">
        <a:spcBef>
          <a:spcPct val="20000"/>
        </a:spcBef>
        <a:buFont typeface="Arial" pitchFamily="34" charset="0"/>
        <a:buChar char="•"/>
        <a:defRPr sz="4042" kern="1200">
          <a:solidFill>
            <a:schemeClr val="tx1"/>
          </a:solidFill>
          <a:latin typeface="+mn-lt"/>
          <a:ea typeface="+mn-ea"/>
          <a:cs typeface="+mn-cs"/>
        </a:defRPr>
      </a:lvl8pPr>
      <a:lvl9pPr marL="7854294" indent="-462018" algn="l" defTabSz="1848070" rtl="0" eaLnBrk="1" latinLnBrk="0" hangingPunct="1">
        <a:spcBef>
          <a:spcPct val="20000"/>
        </a:spcBef>
        <a:buFont typeface="Arial" pitchFamily="34" charset="0"/>
        <a:buChar char="•"/>
        <a:defRPr sz="4042" kern="1200">
          <a:solidFill>
            <a:schemeClr val="tx1"/>
          </a:solidFill>
          <a:latin typeface="+mn-lt"/>
          <a:ea typeface="+mn-ea"/>
          <a:cs typeface="+mn-cs"/>
        </a:defRPr>
      </a:lvl9pPr>
    </p:bodyStyle>
    <p:otherStyle>
      <a:defPPr>
        <a:defRPr lang="en-US"/>
      </a:defPPr>
      <a:lvl1pPr marL="0" algn="l" defTabSz="1848070" rtl="0" eaLnBrk="1" latinLnBrk="0" hangingPunct="1">
        <a:defRPr sz="3638" kern="1200">
          <a:solidFill>
            <a:schemeClr val="tx1"/>
          </a:solidFill>
          <a:latin typeface="+mn-lt"/>
          <a:ea typeface="+mn-ea"/>
          <a:cs typeface="+mn-cs"/>
        </a:defRPr>
      </a:lvl1pPr>
      <a:lvl2pPr marL="924034" algn="l" defTabSz="1848070" rtl="0" eaLnBrk="1" latinLnBrk="0" hangingPunct="1">
        <a:defRPr sz="3638" kern="1200">
          <a:solidFill>
            <a:schemeClr val="tx1"/>
          </a:solidFill>
          <a:latin typeface="+mn-lt"/>
          <a:ea typeface="+mn-ea"/>
          <a:cs typeface="+mn-cs"/>
        </a:defRPr>
      </a:lvl2pPr>
      <a:lvl3pPr marL="1848070" algn="l" defTabSz="1848070" rtl="0" eaLnBrk="1" latinLnBrk="0" hangingPunct="1">
        <a:defRPr sz="3638" kern="1200">
          <a:solidFill>
            <a:schemeClr val="tx1"/>
          </a:solidFill>
          <a:latin typeface="+mn-lt"/>
          <a:ea typeface="+mn-ea"/>
          <a:cs typeface="+mn-cs"/>
        </a:defRPr>
      </a:lvl3pPr>
      <a:lvl4pPr marL="2772104" algn="l" defTabSz="1848070" rtl="0" eaLnBrk="1" latinLnBrk="0" hangingPunct="1">
        <a:defRPr sz="3638" kern="1200">
          <a:solidFill>
            <a:schemeClr val="tx1"/>
          </a:solidFill>
          <a:latin typeface="+mn-lt"/>
          <a:ea typeface="+mn-ea"/>
          <a:cs typeface="+mn-cs"/>
        </a:defRPr>
      </a:lvl4pPr>
      <a:lvl5pPr marL="3696138" algn="l" defTabSz="1848070" rtl="0" eaLnBrk="1" latinLnBrk="0" hangingPunct="1">
        <a:defRPr sz="3638" kern="1200">
          <a:solidFill>
            <a:schemeClr val="tx1"/>
          </a:solidFill>
          <a:latin typeface="+mn-lt"/>
          <a:ea typeface="+mn-ea"/>
          <a:cs typeface="+mn-cs"/>
        </a:defRPr>
      </a:lvl5pPr>
      <a:lvl6pPr marL="4620172" algn="l" defTabSz="1848070" rtl="0" eaLnBrk="1" latinLnBrk="0" hangingPunct="1">
        <a:defRPr sz="3638" kern="1200">
          <a:solidFill>
            <a:schemeClr val="tx1"/>
          </a:solidFill>
          <a:latin typeface="+mn-lt"/>
          <a:ea typeface="+mn-ea"/>
          <a:cs typeface="+mn-cs"/>
        </a:defRPr>
      </a:lvl6pPr>
      <a:lvl7pPr marL="5544208" algn="l" defTabSz="1848070" rtl="0" eaLnBrk="1" latinLnBrk="0" hangingPunct="1">
        <a:defRPr sz="3638" kern="1200">
          <a:solidFill>
            <a:schemeClr val="tx1"/>
          </a:solidFill>
          <a:latin typeface="+mn-lt"/>
          <a:ea typeface="+mn-ea"/>
          <a:cs typeface="+mn-cs"/>
        </a:defRPr>
      </a:lvl7pPr>
      <a:lvl8pPr marL="6468242" algn="l" defTabSz="1848070" rtl="0" eaLnBrk="1" latinLnBrk="0" hangingPunct="1">
        <a:defRPr sz="3638" kern="1200">
          <a:solidFill>
            <a:schemeClr val="tx1"/>
          </a:solidFill>
          <a:latin typeface="+mn-lt"/>
          <a:ea typeface="+mn-ea"/>
          <a:cs typeface="+mn-cs"/>
        </a:defRPr>
      </a:lvl8pPr>
      <a:lvl9pPr marL="7392276" algn="l" defTabSz="1848070" rtl="0" eaLnBrk="1" latinLnBrk="0" hangingPunct="1">
        <a:defRPr sz="363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google.com/search?q=United+Nations.+%282015%29.+Transforming+our+world%3A+The+2030+Agenda+for+Sustainable+Development+%28A%2FRES%2F70%2F1%29.&amp;sca_esv=0cca2ee0e671afa3&amp;biw=1440&amp;bih=731&amp;aic=0&amp;sxsrf=ANbL-n5ZiuPlC-HaG9l0BTBu6PHf44S8GA%3A1770054295591&amp;ei=l-KAaaPcI7Kg1sQP8P3WsAs&amp;ved=2ahUKEwiX3sGRrruSAxV9q5UCHbTWE0QQgK4QegQIAhAP&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TargetMode="External"/><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chart" Target="../charts/chart1.xml"/><Relationship Id="rId7" Type="http://schemas.openxmlformats.org/officeDocument/2006/relationships/hyperlink" Target="https://www.google.com/search?q=Rockstr%C3%B6m%2C+J.%2C+Steffen%2C+W.%2C+Noone%2C+K.%2C+Persson%2C+%C3%85.%2C+Chapin%2C+F.+S.%2C+Lambin%2C+E.+F.%2C+...+%26+Foley%2C+J.+A.+%282009%29.+A+safe+operating+space+for+humanity.&amp;sca_esv=0cca2ee0e671afa3&amp;biw=1440&amp;bih=731&amp;aic=0&amp;sxsrf=ANbL-n5ZiuPlC-HaG9l0BTBu6PHf44S8GA%3A1770054295591&amp;ei=l-KAaaPcI7Kg1sQP8P3WsAs&amp;ved=2ahUKEwiX3sGRrruSAxV9q5UCHbTWE0QQgK4QegQIAhAL&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TargetMode="External"/><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1.svg"/><Relationship Id="rId1" Type="http://schemas.openxmlformats.org/officeDocument/2006/relationships/slideLayout" Target="../slideLayouts/slideLayout4.xml"/><Relationship Id="rId6" Type="http://schemas.openxmlformats.org/officeDocument/2006/relationships/hyperlink" Target="https://www.google.com/search?q=Elkington%2C+J.+%281997%29.+Cannibals+with+forks%3A+The+triple+bottom+line+of+21st+century+business.&amp;sca_esv=0cca2ee0e671afa3&amp;biw=1440&amp;bih=731&amp;aic=0&amp;sxsrf=ANbL-n5ZiuPlC-HaG9l0BTBu6PHf44S8GA%3A1770054295591&amp;ei=l-KAaaPcI7Kg1sQP8P3WsAs&amp;ved=2ahUKEwiX3sGRrruSAxV9q5UCHbTWE0QQgK4QegQIAhAH&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TargetMode="External"/><Relationship Id="rId11" Type="http://schemas.openxmlformats.org/officeDocument/2006/relationships/image" Target="../media/image26.png"/><Relationship Id="rId5" Type="http://schemas.openxmlformats.org/officeDocument/2006/relationships/hyperlink" Target="https://www.google.com/search?q=World+Commission+on+Environment+and+Development.+%281987%29.+Our+common+future+%28Brundtland+Report%29.&amp;sca_esv=0cca2ee0e671afa3&amp;biw=1440&amp;bih=731&amp;aic=0&amp;sxsrf=ANbL-n5ZiuPlC-HaG9l0BTBu6PHf44S8GA%3A1770054295591&amp;ei=l-KAaaPcI7Kg1sQP8P3WsAs&amp;ved=2ahUKEwiX3sGRrruSAxV9q5UCHbTWE0QQgK4QegQIAhAE&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TargetMode="External"/><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chart" Target="../charts/chart2.xml"/><Relationship Id="rId4" Type="http://schemas.openxmlformats.org/officeDocument/2006/relationships/hyperlink" Target="https://www.google.com/search?q=Meadows%2C+D.+H.%2C+Meadows%2C+D.+L.%2C+Randers%2C+J.%2C+%26+Behrens%2C+W.+W.+%281972%29.+The+limits+to+growth%3A+A+report+for+the+Club+of+Rome%27s+project+on+the+predicament+of+mankind.&amp;sca_esv=0cca2ee0e671afa3&amp;biw=1440&amp;bih=731&amp;aic=0&amp;sxsrf=ANbL-n5ZiuPlC-HaG9l0BTBu6PHf44S8GA%3A1770054295591&amp;ei=l-KAaaPcI7Kg1sQP8P3WsAs&amp;ved=2ahUKEwiX3sGRrruSAxV9q5UCHbTWE0QQgK4QegQIAhAB&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TargetMode="External"/><Relationship Id="rId9" Type="http://schemas.openxmlformats.org/officeDocument/2006/relationships/image" Target="../media/image24.png"/><Relationship Id="rId14"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hyperlink" Target="https://www.google.com/search?q=Rockstr%C3%B6m%2C+J.%2C+Steffen%2C+W.%2C+Noone%2C+K.%2C+Persson%2C+%C3%85.%2C+Chapin%2C+F.+S.%2C+Lambin%2C+E.+F.%2C+...+%26+Foley%2C+J.+A.+%282009%29.+A+safe+operating+space+for+humanity.&amp;sca_esv=0cca2ee0e671afa3&amp;biw=1440&amp;bih=731&amp;aic=0&amp;sxsrf=ANbL-n5ZiuPlC-HaG9l0BTBu6PHf44S8GA%3A1770054295591&amp;ei=l-KAaaPcI7Kg1sQP8P3WsAs&amp;ved=2ahUKEwiX3sGRrruSAxV9q5UCHbTWE0QQgK4QegQIAhAL&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TargetMode="External"/><Relationship Id="rId3" Type="http://schemas.openxmlformats.org/officeDocument/2006/relationships/chart" Target="../charts/chart3.xml"/><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hyperlink" Target="https://www.google.com/search?q=Elkington%2C+J.+%281997%29.+Cannibals+with+forks%3A+The+triple+bottom+line+of+21st+century+business.&amp;sca_esv=0cca2ee0e671afa3&amp;biw=1440&amp;bih=731&amp;aic=0&amp;sxsrf=ANbL-n5ZiuPlC-HaG9l0BTBu6PHf44S8GA%3A1770054295591&amp;ei=l-KAaaPcI7Kg1sQP8P3WsAs&amp;ved=2ahUKEwiX3sGRrruSAxV9q5UCHbTWE0QQgK4QegQIAhAH&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TargetMode="External"/><Relationship Id="rId2" Type="http://schemas.openxmlformats.org/officeDocument/2006/relationships/notesSlide" Target="../notesSlides/notesSlide2.xml"/><Relationship Id="rId16" Type="http://schemas.openxmlformats.org/officeDocument/2006/relationships/hyperlink" Target="https://www.google.com/search?q=World+Commission+on+Environment+and+Development.+%281987%29.+Our+common+future+%28Brundtland+Report%29.&amp;sca_esv=0cca2ee0e671afa3&amp;biw=1440&amp;bih=731&amp;aic=0&amp;sxsrf=ANbL-n5ZiuPlC-HaG9l0BTBu6PHf44S8GA%3A1770054295591&amp;ei=l-KAaaPcI7Kg1sQP8P3WsAs&amp;ved=2ahUKEwiX3sGRrruSAxV9q5UCHbTWE0QQgK4QegQIAhAE&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TargetMode="Externa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hyperlink" Target="https://www.google.com/search?q=Meadows%2C+D.+H.%2C+Meadows%2C+D.+L.%2C+Randers%2C+J.%2C+%26+Behrens%2C+W.+W.+%281972%29.+The+limits+to+growth%3A+A+report+for+the+Club+of+Rome%27s+project+on+the+predicament+of+mankind.&amp;sca_esv=0cca2ee0e671afa3&amp;biw=1440&amp;bih=731&amp;aic=0&amp;sxsrf=ANbL-n5ZiuPlC-HaG9l0BTBu6PHf44S8GA%3A1770054295591&amp;ei=l-KAaaPcI7Kg1sQP8P3WsAs&amp;ved=2ahUKEwiX3sGRrruSAxV9q5UCHbTWE0QQgK4QegQIAhAB&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TargetMode="External"/><Relationship Id="rId10" Type="http://schemas.openxmlformats.org/officeDocument/2006/relationships/image" Target="../media/image30.png"/><Relationship Id="rId19" Type="http://schemas.openxmlformats.org/officeDocument/2006/relationships/hyperlink" Target="https://www.google.com/search?q=United+Nations.+%282015%29.+Transforming+our+world%3A+The+2030+Agenda+for+Sustainable+Development+%28A%2FRES%2F70%2F1%29.&amp;sca_esv=0cca2ee0e671afa3&amp;biw=1440&amp;bih=731&amp;aic=0&amp;sxsrf=ANbL-n5ZiuPlC-HaG9l0BTBu6PHf44S8GA%3A1770054295591&amp;ei=l-KAaaPcI7Kg1sQP8P3WsAs&amp;ved=2ahUKEwiX3sGRrruSAxV9q5UCHbTWE0QQgK4QegQIAhAP&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TargetMode="External"/><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8048-3944-81F0-43FF-FFBDCF64A94C}"/>
            </a:ext>
          </a:extLst>
        </p:cNvPr>
        <p:cNvGrpSpPr/>
        <p:nvPr/>
      </p:nvGrpSpPr>
      <p:grpSpPr>
        <a:xfrm>
          <a:off x="0" y="0"/>
          <a:ext cx="0" cy="0"/>
          <a:chOff x="0" y="0"/>
          <a:chExt cx="0" cy="0"/>
        </a:xfrm>
      </p:grpSpPr>
      <p:sp>
        <p:nvSpPr>
          <p:cNvPr id="98" name="Title 97">
            <a:extLst>
              <a:ext uri="{FF2B5EF4-FFF2-40B4-BE49-F238E27FC236}">
                <a16:creationId xmlns:a16="http://schemas.microsoft.com/office/drawing/2014/main" id="{D0A2CBD3-E142-5911-4AD4-1AB87506994E}"/>
              </a:ext>
            </a:extLst>
          </p:cNvPr>
          <p:cNvSpPr>
            <a:spLocks noGrp="1"/>
          </p:cNvSpPr>
          <p:nvPr>
            <p:ph type="title"/>
          </p:nvPr>
        </p:nvSpPr>
        <p:spPr>
          <a:xfrm>
            <a:off x="2073808" y="1256955"/>
            <a:ext cx="16543531" cy="2310195"/>
          </a:xfrm>
        </p:spPr>
        <p:txBody>
          <a:bodyPr/>
          <a:lstStyle/>
          <a:p>
            <a:r>
              <a:rPr lang="en-BR"/>
              <a:t>Content title</a:t>
            </a:r>
            <a:endParaRPr lang="en-BR" dirty="0"/>
          </a:p>
        </p:txBody>
      </p:sp>
      <p:sp>
        <p:nvSpPr>
          <p:cNvPr id="100" name="Subtitle 99">
            <a:extLst>
              <a:ext uri="{FF2B5EF4-FFF2-40B4-BE49-F238E27FC236}">
                <a16:creationId xmlns:a16="http://schemas.microsoft.com/office/drawing/2014/main" id="{9536C7B5-B2B2-440D-81BE-AA8DFEB8FA13}"/>
              </a:ext>
            </a:extLst>
          </p:cNvPr>
          <p:cNvSpPr>
            <a:spLocks noGrp="1"/>
          </p:cNvSpPr>
          <p:nvPr>
            <p:ph type="subTitle" idx="1"/>
          </p:nvPr>
        </p:nvSpPr>
        <p:spPr>
          <a:xfrm>
            <a:off x="2083920" y="3483261"/>
            <a:ext cx="16543531" cy="1200658"/>
          </a:xfrm>
        </p:spPr>
        <p:txBody>
          <a:bodyPr/>
          <a:lstStyle/>
          <a:p>
            <a:r>
              <a:rPr lang="en-BR"/>
              <a:t>Subtitle</a:t>
            </a:r>
            <a:endParaRPr lang="en-BR" dirty="0"/>
          </a:p>
        </p:txBody>
      </p:sp>
      <p:graphicFrame>
        <p:nvGraphicFramePr>
          <p:cNvPr id="46" name="Content Placeholder 74">
            <a:extLst>
              <a:ext uri="{FF2B5EF4-FFF2-40B4-BE49-F238E27FC236}">
                <a16:creationId xmlns:a16="http://schemas.microsoft.com/office/drawing/2014/main" id="{3A2E33DE-83F5-549E-40A1-ACE9F9E930BF}"/>
              </a:ext>
            </a:extLst>
          </p:cNvPr>
          <p:cNvGraphicFramePr>
            <a:graphicFrameLocks noGrp="1"/>
          </p:cNvGraphicFramePr>
          <p:nvPr>
            <p:ph sz="quarter" idx="4294967295"/>
            <p:extLst>
              <p:ext uri="{D42A27DB-BD31-4B8C-83A1-F6EECF244321}">
                <p14:modId xmlns:p14="http://schemas.microsoft.com/office/powerpoint/2010/main" val="823578580"/>
              </p:ext>
            </p:extLst>
          </p:nvPr>
        </p:nvGraphicFramePr>
        <p:xfrm>
          <a:off x="22223413" y="6207919"/>
          <a:ext cx="9140825" cy="9975850"/>
        </p:xfrm>
        <a:graphic>
          <a:graphicData uri="http://schemas.openxmlformats.org/drawingml/2006/chart">
            <c:chart xmlns:c="http://schemas.openxmlformats.org/drawingml/2006/chart" xmlns:r="http://schemas.openxmlformats.org/officeDocument/2006/relationships" r:id="rId3"/>
          </a:graphicData>
        </a:graphic>
      </p:graphicFrame>
      <p:sp>
        <p:nvSpPr>
          <p:cNvPr id="153" name="Text Placeholder 152">
            <a:extLst>
              <a:ext uri="{FF2B5EF4-FFF2-40B4-BE49-F238E27FC236}">
                <a16:creationId xmlns:a16="http://schemas.microsoft.com/office/drawing/2014/main" id="{F93BD1D0-1C92-23AA-2CAF-799B5531CCD1}"/>
              </a:ext>
            </a:extLst>
          </p:cNvPr>
          <p:cNvSpPr>
            <a:spLocks noGrp="1"/>
          </p:cNvSpPr>
          <p:nvPr>
            <p:ph type="body" sz="quarter" idx="21"/>
          </p:nvPr>
        </p:nvSpPr>
        <p:spPr>
          <a:xfrm>
            <a:off x="3294382" y="5428957"/>
            <a:ext cx="25810525" cy="1238382"/>
          </a:xfrm>
        </p:spPr>
        <p:txBody>
          <a:bodyPr/>
          <a:lstStyle/>
          <a:p>
            <a:r>
              <a:rPr lang="en-BR"/>
              <a:t>AUTHORS</a:t>
            </a:r>
            <a:endParaRPr lang="en-BR" dirty="0"/>
          </a:p>
        </p:txBody>
      </p:sp>
      <p:sp>
        <p:nvSpPr>
          <p:cNvPr id="28" name="Rounded Rectangle 16">
            <a:extLst>
              <a:ext uri="{FF2B5EF4-FFF2-40B4-BE49-F238E27FC236}">
                <a16:creationId xmlns:a16="http://schemas.microsoft.com/office/drawing/2014/main" id="{ECC01880-71E1-7F6D-05A2-9CAE1F0A851A}"/>
              </a:ext>
            </a:extLst>
          </p:cNvPr>
          <p:cNvSpPr/>
          <p:nvPr/>
        </p:nvSpPr>
        <p:spPr>
          <a:xfrm>
            <a:off x="1395072" y="6969088"/>
            <a:ext cx="14782800" cy="9297231"/>
          </a:xfrm>
          <a:prstGeom prst="roundRect">
            <a:avLst>
              <a:gd name="adj" fmla="val 5325"/>
            </a:avLst>
          </a:prstGeom>
          <a:solidFill>
            <a:schemeClr val="tx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0" rtlCol="0" anchor="t"/>
          <a:lstStyle/>
          <a:p>
            <a:r>
              <a:rPr lang="en-BR" sz="7000" b="1" dirty="0">
                <a:solidFill>
                  <a:srgbClr val="046DA0"/>
                </a:solidFill>
                <a:latin typeface="Arial Nova" panose="020B0504020202020204" pitchFamily="34" charset="0"/>
              </a:rPr>
              <a:t>1. Introduction</a:t>
            </a:r>
          </a:p>
          <a:p>
            <a:endParaRPr lang="en-BR" sz="7000" b="1" dirty="0">
              <a:solidFill>
                <a:srgbClr val="046DA0"/>
              </a:solidFill>
              <a:latin typeface="Arial Nova" panose="020B0504020202020204" pitchFamily="34" charset="0"/>
            </a:endParaRPr>
          </a:p>
          <a:p>
            <a:r>
              <a:rPr lang="en-US" sz="4000" dirty="0">
                <a:solidFill>
                  <a:srgbClr val="046DA0"/>
                </a:solidFill>
                <a:latin typeface="Arial Nova" panose="020B0504020202020204" pitchFamily="34" charset="0"/>
                <a:cs typeface="Arial" panose="020B0604020202020204" pitchFamily="34" charset="0"/>
                <a:sym typeface="Open Sans 2 Medium"/>
              </a:rPr>
              <a:t>Sustainability has become a fundamental strategic element for companies seeking innovation and competitiveness in today's market. Integrating sustainable practices with innovative processes can directly impact organizational performance, influencing productivity, corporate image, and operational efficiency. However, the degree of impact of these practices is still little explored.</a:t>
            </a:r>
            <a:endParaRPr lang="en-BR" sz="4000" dirty="0">
              <a:solidFill>
                <a:srgbClr val="046DA0"/>
              </a:solidFill>
              <a:latin typeface="Arial Nova" panose="020B0504020202020204" pitchFamily="34" charset="0"/>
              <a:cs typeface="Arial" panose="020B0604020202020204" pitchFamily="34" charset="0"/>
            </a:endParaRPr>
          </a:p>
        </p:txBody>
      </p:sp>
      <p:sp>
        <p:nvSpPr>
          <p:cNvPr id="29" name="Rounded Rectangle 16">
            <a:extLst>
              <a:ext uri="{FF2B5EF4-FFF2-40B4-BE49-F238E27FC236}">
                <a16:creationId xmlns:a16="http://schemas.microsoft.com/office/drawing/2014/main" id="{847CC2C8-845D-F027-2047-70F6773038DE}"/>
              </a:ext>
            </a:extLst>
          </p:cNvPr>
          <p:cNvSpPr/>
          <p:nvPr/>
        </p:nvSpPr>
        <p:spPr>
          <a:xfrm>
            <a:off x="1395072" y="16553259"/>
            <a:ext cx="14782800" cy="13148508"/>
          </a:xfrm>
          <a:prstGeom prst="roundRect">
            <a:avLst>
              <a:gd name="adj" fmla="val 5325"/>
            </a:avLst>
          </a:prstGeom>
          <a:solidFill>
            <a:schemeClr val="tx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288000" rtlCol="0" anchor="b"/>
          <a:lstStyle/>
          <a:p>
            <a:r>
              <a:rPr lang="en-US" sz="7000" b="1" dirty="0">
                <a:solidFill>
                  <a:srgbClr val="046DA0"/>
                </a:solidFill>
                <a:latin typeface="Arial Nova" panose="020B0504020202020204" pitchFamily="34" charset="0"/>
              </a:rPr>
              <a:t>2. Methods</a:t>
            </a:r>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US" sz="4000" dirty="0">
              <a:solidFill>
                <a:srgbClr val="046DA0"/>
              </a:solidFill>
              <a:latin typeface="Arial Nova" panose="020B0504020202020204" pitchFamily="34" charset="0"/>
            </a:endParaRPr>
          </a:p>
          <a:p>
            <a:r>
              <a:rPr lang="en-US" sz="4000" dirty="0">
                <a:solidFill>
                  <a:srgbClr val="046DA0"/>
                </a:solidFill>
                <a:latin typeface="Arial Nova" panose="020B0504020202020204" pitchFamily="34" charset="0"/>
              </a:rPr>
              <a:t>A quantitative research was conducted, using structured questionnaires applied to 150 managers from medium and large companies in the industrial and service sectors. The sample was selected for convenience, including companies that have implemented some sustainable innovation program in the last three years. The data were analyzed using descriptive statistics and correlations.</a:t>
            </a:r>
          </a:p>
        </p:txBody>
      </p:sp>
      <p:sp>
        <p:nvSpPr>
          <p:cNvPr id="30" name="Rounded Rectangle 16">
            <a:extLst>
              <a:ext uri="{FF2B5EF4-FFF2-40B4-BE49-F238E27FC236}">
                <a16:creationId xmlns:a16="http://schemas.microsoft.com/office/drawing/2014/main" id="{6AB091DF-1FD2-EF2E-65FA-470F10FE5692}"/>
              </a:ext>
            </a:extLst>
          </p:cNvPr>
          <p:cNvSpPr/>
          <p:nvPr/>
        </p:nvSpPr>
        <p:spPr>
          <a:xfrm>
            <a:off x="1395072" y="29988707"/>
            <a:ext cx="14782800" cy="10113037"/>
          </a:xfrm>
          <a:prstGeom prst="roundRect">
            <a:avLst>
              <a:gd name="adj" fmla="val 5325"/>
            </a:avLst>
          </a:prstGeom>
          <a:solidFill>
            <a:schemeClr val="tx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0" rtlCol="0" anchor="t"/>
          <a:lstStyle/>
          <a:p>
            <a:r>
              <a:rPr lang="en-US" sz="7000" b="1" dirty="0">
                <a:solidFill>
                  <a:srgbClr val="046DA0"/>
                </a:solidFill>
                <a:latin typeface="Arial Nova" panose="020B0504020202020204" pitchFamily="34" charset="0"/>
              </a:rPr>
              <a:t>4. Final Remarks </a:t>
            </a:r>
          </a:p>
          <a:p>
            <a:endParaRPr lang="en-BR" sz="7000" b="1" dirty="0">
              <a:solidFill>
                <a:srgbClr val="046DA0"/>
              </a:solidFill>
              <a:latin typeface="Arial Nova" panose="020B0504020202020204" pitchFamily="34" charset="0"/>
            </a:endParaRPr>
          </a:p>
          <a:p>
            <a:r>
              <a:rPr lang="en-US" sz="4000" dirty="0">
                <a:solidFill>
                  <a:srgbClr val="046DA0"/>
                </a:solidFill>
                <a:latin typeface="Arial Nova" panose="020B0504020202020204" pitchFamily="34" charset="0"/>
                <a:cs typeface="Arial" panose="020B0604020202020204" pitchFamily="34" charset="0"/>
                <a:sym typeface="Open Sans 2 Medium"/>
              </a:rPr>
              <a:t>Sustainability has become a fundamental strategic element for companies seeking innovation and competitiveness in today's market. Integrating sustainable practices with innovative processes can directly impact organizational performance, influencing productivity, corporate image, and operational efficiency. However, the degree of impact of these practices is still little explored.</a:t>
            </a:r>
            <a:endParaRPr lang="en-BR" sz="4000" dirty="0">
              <a:solidFill>
                <a:srgbClr val="046DA0"/>
              </a:solidFill>
              <a:latin typeface="Arial Nova" panose="020B0504020202020204" pitchFamily="34" charset="0"/>
              <a:cs typeface="Arial" panose="020B0604020202020204" pitchFamily="34" charset="0"/>
            </a:endParaRPr>
          </a:p>
        </p:txBody>
      </p:sp>
      <p:sp>
        <p:nvSpPr>
          <p:cNvPr id="31" name="Rounded Rectangle 16">
            <a:extLst>
              <a:ext uri="{FF2B5EF4-FFF2-40B4-BE49-F238E27FC236}">
                <a16:creationId xmlns:a16="http://schemas.microsoft.com/office/drawing/2014/main" id="{2C5C7121-1807-4B4C-B457-733772F9F2D5}"/>
              </a:ext>
            </a:extLst>
          </p:cNvPr>
          <p:cNvSpPr/>
          <p:nvPr/>
        </p:nvSpPr>
        <p:spPr>
          <a:xfrm>
            <a:off x="16489066" y="16529843"/>
            <a:ext cx="14782800" cy="13148508"/>
          </a:xfrm>
          <a:prstGeom prst="roundRect">
            <a:avLst>
              <a:gd name="adj" fmla="val 5325"/>
            </a:avLst>
          </a:prstGeom>
          <a:solidFill>
            <a:schemeClr val="tx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288000" rtlCol="0" anchor="b"/>
          <a:lstStyle/>
          <a:p>
            <a:r>
              <a:rPr lang="pt-BR" sz="7000" b="1" dirty="0">
                <a:solidFill>
                  <a:srgbClr val="046DA0"/>
                </a:solidFill>
                <a:latin typeface="Arial Nova" panose="020B0504020202020204" pitchFamily="34" charset="0"/>
              </a:rPr>
              <a:t>3. </a:t>
            </a:r>
            <a:r>
              <a:rPr lang="pt-BR" sz="7000" b="1" dirty="0" err="1">
                <a:solidFill>
                  <a:srgbClr val="046DA0"/>
                </a:solidFill>
                <a:latin typeface="Arial Nova" panose="020B0504020202020204" pitchFamily="34" charset="0"/>
              </a:rPr>
              <a:t>Results</a:t>
            </a:r>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BR" sz="7000" b="1" dirty="0">
              <a:solidFill>
                <a:srgbClr val="046DA0"/>
              </a:solidFill>
              <a:latin typeface="Arial Nova" panose="020B0504020202020204" pitchFamily="34" charset="0"/>
            </a:endParaRPr>
          </a:p>
          <a:p>
            <a:endParaRPr lang="en-US" sz="4000" dirty="0">
              <a:solidFill>
                <a:srgbClr val="046DA0"/>
              </a:solidFill>
              <a:latin typeface="Arial Nova" panose="020B0504020202020204" pitchFamily="34" charset="0"/>
            </a:endParaRPr>
          </a:p>
          <a:p>
            <a:endParaRPr lang="en-US" sz="4000" dirty="0">
              <a:solidFill>
                <a:srgbClr val="046DA0"/>
              </a:solidFill>
              <a:latin typeface="Arial Nova" panose="020B0504020202020204" pitchFamily="34" charset="0"/>
            </a:endParaRPr>
          </a:p>
          <a:p>
            <a:r>
              <a:rPr lang="en-US" sz="4000" dirty="0">
                <a:solidFill>
                  <a:srgbClr val="046DA0"/>
                </a:solidFill>
                <a:latin typeface="Arial Nova" panose="020B0504020202020204" pitchFamily="34" charset="0"/>
              </a:rPr>
              <a:t>The results indicate that 72% of companies adopting sustainable innovation practices show a significant increase in operational efficiency. Additionally, 65% of managers reported an improvement in the institutional image among clients and partners. The correlational analysis revealed a moderate positive relationship (r = 0.58) between the degree of sustainable innovation and financial performance indicators, such as revenue increase and cost reduction.</a:t>
            </a:r>
          </a:p>
        </p:txBody>
      </p:sp>
      <p:sp>
        <p:nvSpPr>
          <p:cNvPr id="32" name="Rounded Rectangle 16">
            <a:extLst>
              <a:ext uri="{FF2B5EF4-FFF2-40B4-BE49-F238E27FC236}">
                <a16:creationId xmlns:a16="http://schemas.microsoft.com/office/drawing/2014/main" id="{43B8DFE4-48D0-F6BA-442A-EF9FE6E5186C}"/>
              </a:ext>
            </a:extLst>
          </p:cNvPr>
          <p:cNvSpPr/>
          <p:nvPr/>
        </p:nvSpPr>
        <p:spPr>
          <a:xfrm>
            <a:off x="16489066" y="29988706"/>
            <a:ext cx="14782800" cy="10113037"/>
          </a:xfrm>
          <a:prstGeom prst="roundRect">
            <a:avLst>
              <a:gd name="adj" fmla="val 5325"/>
            </a:avLst>
          </a:prstGeom>
          <a:solidFill>
            <a:schemeClr val="tx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0" rtlCol="0" anchor="t"/>
          <a:lstStyle/>
          <a:p>
            <a:r>
              <a:rPr lang="en-BR" sz="7000" b="1" dirty="0">
                <a:solidFill>
                  <a:srgbClr val="046DA0"/>
                </a:solidFill>
                <a:latin typeface="Arial Nova" panose="020B0504020202020204" pitchFamily="34" charset="0"/>
              </a:rPr>
              <a:t>References</a:t>
            </a:r>
          </a:p>
          <a:p>
            <a:endParaRPr lang="en-US" sz="3000" dirty="0">
              <a:solidFill>
                <a:srgbClr val="046DA0"/>
              </a:solidFill>
              <a:latin typeface="Arial Nova" panose="020B0504020202020204" pitchFamily="34" charset="0"/>
              <a:sym typeface="Open Sans 1"/>
              <a:hlinkClick r:id="rId4" tooltip="https://www.google.com/search?q=Meadows%2C+D.+H.%2C+Meadows%2C+D.+L.%2C+Randers%2C+J.%2C+%26+Behrens%2C+W.+W.+%281972%29.+The+limits+to+growth%3A+A+report+for+the+Club+of+Rome%27s+project+on+the+predicament+of+mankind.&amp;sca_esv=0cca2ee0e671afa3&amp;biw=1440&amp;bih=731&amp;aic=0&amp;sxsrf=ANbL-n5ZiuPlC-HaG9l0BTBu6PHf44S8GA%3A1770054295591&amp;ei=l-KAaaPcI7Kg1sQP8P3WsAs&amp;ved=2ahUKEwiX3sGRrruSAxV9q5UCHbTWE0QQgK4QegQIAhAB&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endParaRPr>
          </a:p>
          <a:p>
            <a:r>
              <a:rPr lang="en-US" sz="3000" dirty="0">
                <a:solidFill>
                  <a:srgbClr val="046DA0"/>
                </a:solidFill>
                <a:latin typeface="Arial Nova" panose="020B0504020202020204" pitchFamily="34" charset="0"/>
                <a:sym typeface="Open Sans 1"/>
                <a:hlinkClick r:id="rId4" tooltip="https://www.google.com/search?q=Meadows%2C+D.+H.%2C+Meadows%2C+D.+L.%2C+Randers%2C+J.%2C+%26+Behrens%2C+W.+W.+%281972%29.+The+limits+to+growth%3A+A+report+for+the+Club+of+Rome%27s+project+on+the+predicament+of+mankind.&amp;sca_esv=0cca2ee0e671afa3&amp;biw=1440&amp;bih=731&amp;aic=0&amp;sxsrf=ANbL-n5ZiuPlC-HaG9l0BTBu6PHf44S8GA%3A1770054295591&amp;ei=l-KAaaPcI7Kg1sQP8P3WsAs&amp;ved=2ahUKEwiX3sGRrruSAxV9q5UCHbTWE0QQgK4QegQIAhAB&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Meadows, D. H., Meadows, D. L., Randers, J., &amp; Behrens, W. W. (1972). </a:t>
            </a:r>
            <a:r>
              <a:rPr lang="en-US" sz="3000" dirty="0">
                <a:solidFill>
                  <a:srgbClr val="046DA0"/>
                </a:solidFill>
                <a:latin typeface="Arial Nova" panose="020B0504020202020204" pitchFamily="34" charset="0"/>
                <a:sym typeface="Open Sans 1 Italics"/>
                <a:hlinkClick r:id="rId4" tooltip="https://www.google.com/search?q=Meadows%2C+D.+H.%2C+Meadows%2C+D.+L.%2C+Randers%2C+J.%2C+%26+Behrens%2C+W.+W.+%281972%29.+The+limits+to+growth%3A+A+report+for+the+Club+of+Rome%27s+project+on+the+predicament+of+mankind.&amp;sca_esv=0cca2ee0e671afa3&amp;biw=1440&amp;bih=731&amp;aic=0&amp;sxsrf=ANbL-n5ZiuPlC-HaG9l0BTBu6PHf44S8GA%3A1770054295591&amp;ei=l-KAaaPcI7Kg1sQP8P3WsAs&amp;ved=2ahUKEwiX3sGRrruSAxV9q5UCHbTWE0QQgK4QegQIAhAB&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The limits to growth: A report for the Club of Rome's project on the predicament of mankind</a:t>
            </a:r>
            <a:r>
              <a:rPr lang="en-US" sz="3000" dirty="0">
                <a:solidFill>
                  <a:srgbClr val="046DA0"/>
                </a:solidFill>
                <a:latin typeface="Arial Nova" panose="020B0504020202020204" pitchFamily="34" charset="0"/>
                <a:sym typeface="Open Sans 1"/>
                <a:hlinkClick r:id="rId4" tooltip="https://www.google.com/search?q=Meadows%2C+D.+H.%2C+Meadows%2C+D.+L.%2C+Randers%2C+J.%2C+%26+Behrens%2C+W.+W.+%281972%29.+The+limits+to+growth%3A+A+report+for+the+Club+of+Rome%27s+project+on+the+predicament+of+mankind.&amp;sca_esv=0cca2ee0e671afa3&amp;biw=1440&amp;bih=731&amp;aic=0&amp;sxsrf=ANbL-n5ZiuPlC-HaG9l0BTBu6PHf44S8GA%3A1770054295591&amp;ei=l-KAaaPcI7Kg1sQP8P3WsAs&amp;ved=2ahUKEwiX3sGRrruSAxV9q5UCHbTWE0QQgK4QegQIAhAB&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a:t>
            </a:r>
            <a:r>
              <a:rPr lang="en-US" sz="3000" dirty="0">
                <a:solidFill>
                  <a:srgbClr val="046DA0"/>
                </a:solidFill>
                <a:latin typeface="Arial Nova" panose="020B0504020202020204" pitchFamily="34" charset="0"/>
                <a:sym typeface="Open Sans 1"/>
              </a:rPr>
              <a:t> Universe Books.</a:t>
            </a:r>
          </a:p>
          <a:p>
            <a:endParaRPr lang="en-US" sz="3000" dirty="0">
              <a:solidFill>
                <a:srgbClr val="046DA0"/>
              </a:solidFill>
              <a:latin typeface="Arial Nova" panose="020B0504020202020204" pitchFamily="34" charset="0"/>
              <a:sym typeface="Open Sans 1"/>
            </a:endParaRPr>
          </a:p>
          <a:p>
            <a:r>
              <a:rPr lang="en-US" sz="3000" dirty="0">
                <a:solidFill>
                  <a:srgbClr val="046DA0"/>
                </a:solidFill>
                <a:latin typeface="Arial Nova" panose="020B0504020202020204" pitchFamily="34" charset="0"/>
                <a:sym typeface="Open Sans 1"/>
                <a:hlinkClick r:id="rId5" tooltip="https://www.google.com/search?q=World+Commission+on+Environment+and+Development.+%281987%29.+Our+common+future+%28Brundtland+Report%29.&amp;sca_esv=0cca2ee0e671afa3&amp;biw=1440&amp;bih=731&amp;aic=0&amp;sxsrf=ANbL-n5ZiuPlC-HaG9l0BTBu6PHf44S8GA%3A1770054295591&amp;ei=l-KAaaPcI7Kg1sQP8P3WsAs&amp;ved=2ahUKEwiX3sGRrruSAxV9q5UCHbTWE0QQgK4QegQIAhAE&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World Commission on Environment and Development. (1987). Our common future (Brundtland Report).</a:t>
            </a:r>
            <a:r>
              <a:rPr lang="en-US" sz="3000" dirty="0">
                <a:solidFill>
                  <a:srgbClr val="046DA0"/>
                </a:solidFill>
                <a:latin typeface="Arial Nova" panose="020B0504020202020204" pitchFamily="34" charset="0"/>
                <a:sym typeface="Open Sans 1"/>
              </a:rPr>
              <a:t> Oxford University Press.</a:t>
            </a:r>
          </a:p>
          <a:p>
            <a:endParaRPr lang="en-US" sz="3000" dirty="0">
              <a:solidFill>
                <a:srgbClr val="046DA0"/>
              </a:solidFill>
              <a:latin typeface="Arial Nova" panose="020B0504020202020204" pitchFamily="34" charset="0"/>
              <a:sym typeface="Open Sans 1"/>
            </a:endParaRPr>
          </a:p>
          <a:p>
            <a:r>
              <a:rPr lang="en-US" sz="3000" dirty="0">
                <a:solidFill>
                  <a:srgbClr val="046DA0"/>
                </a:solidFill>
                <a:latin typeface="Arial Nova" panose="020B0504020202020204" pitchFamily="34" charset="0"/>
                <a:sym typeface="Open Sans 1"/>
                <a:hlinkClick r:id="rId6" tooltip="https://www.google.com/search?q=Elkington%2C+J.+%281997%29.+Cannibals+with+forks%3A+The+triple+bottom+line+of+21st+century+business.&amp;sca_esv=0cca2ee0e671afa3&amp;biw=1440&amp;bih=731&amp;aic=0&amp;sxsrf=ANbL-n5ZiuPlC-HaG9l0BTBu6PHf44S8GA%3A1770054295591&amp;ei=l-KAaaPcI7Kg1sQP8P3WsAs&amp;ved=2ahUKEwiX3sGRrruSAxV9q5UCHbTWE0QQgK4QegQIAhAH&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Elkington, J. (1997). Cannibals with forks: The triple bottom line of 21st century business.</a:t>
            </a:r>
            <a:r>
              <a:rPr lang="en-US" sz="3000" dirty="0">
                <a:solidFill>
                  <a:srgbClr val="046DA0"/>
                </a:solidFill>
                <a:latin typeface="Arial Nova" panose="020B0504020202020204" pitchFamily="34" charset="0"/>
                <a:sym typeface="Open Sans 1"/>
              </a:rPr>
              <a:t> Capstone.</a:t>
            </a:r>
          </a:p>
          <a:p>
            <a:endParaRPr lang="en-US" sz="3000" dirty="0">
              <a:solidFill>
                <a:srgbClr val="046DA0"/>
              </a:solidFill>
              <a:latin typeface="Arial Nova" panose="020B0504020202020204" pitchFamily="34" charset="0"/>
              <a:sym typeface="Open Sans 1"/>
            </a:endParaRPr>
          </a:p>
          <a:p>
            <a:r>
              <a:rPr lang="en-US" sz="3000" dirty="0">
                <a:solidFill>
                  <a:srgbClr val="046DA0"/>
                </a:solidFill>
                <a:latin typeface="Arial Nova" panose="020B0504020202020204" pitchFamily="34" charset="0"/>
                <a:sym typeface="Open Sans 1"/>
                <a:hlinkClick r:id="rId7" tooltip="https://www.google.com/search?q=Rockstr%C3%B6m%2C+J.%2C+Steffen%2C+W.%2C+Noone%2C+K.%2C+Persson%2C+%C3%85.%2C+Chapin%2C+F.+S.%2C+Lambin%2C+E.+F.%2C+...+%26+Foley%2C+J.+A.+%282009%29.+A+safe+operating+space+for+humanity.&amp;sca_esv=0cca2ee0e671afa3&amp;biw=1440&amp;bih=731&amp;aic=0&amp;sxsrf=ANbL-n5ZiuPlC-HaG9l0BTBu6PHf44S8GA%3A1770054295591&amp;ei=l-KAaaPcI7Kg1sQP8P3WsAs&amp;ved=2ahUKEwiX3sGRrruSAxV9q5UCHbTWE0QQgK4QegQIAhAL&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Rockström, J., Steffen, W., Noone, K., Persson, Å., Chapin, F. S., Lambin, E. F., ... &amp; Foley, J. A. (2009). A safe operating space for humanity.</a:t>
            </a:r>
            <a:r>
              <a:rPr lang="en-US" sz="3000" dirty="0">
                <a:solidFill>
                  <a:srgbClr val="046DA0"/>
                </a:solidFill>
                <a:latin typeface="Arial Nova" panose="020B0504020202020204" pitchFamily="34" charset="0"/>
                <a:sym typeface="Open Sans 1"/>
              </a:rPr>
              <a:t> Nature, 461(7263), 472-475.</a:t>
            </a:r>
          </a:p>
          <a:p>
            <a:endParaRPr lang="en-US" sz="3000" dirty="0">
              <a:solidFill>
                <a:srgbClr val="046DA0"/>
              </a:solidFill>
              <a:latin typeface="Arial Nova" panose="020B0504020202020204" pitchFamily="34" charset="0"/>
              <a:sym typeface="Open Sans 1"/>
            </a:endParaRPr>
          </a:p>
          <a:p>
            <a:r>
              <a:rPr lang="en-US" sz="3000" dirty="0">
                <a:solidFill>
                  <a:srgbClr val="046DA0"/>
                </a:solidFill>
                <a:latin typeface="Arial Nova" panose="020B0504020202020204" pitchFamily="34" charset="0"/>
                <a:sym typeface="Open Sans 1"/>
                <a:hlinkClick r:id="rId8" tooltip="https://www.google.com/search?q=United+Nations.+%282015%29.+Transforming+our+world%3A+The+2030+Agenda+for+Sustainable+Development+%28A%2FRES%2F70%2F1%29.&amp;sca_esv=0cca2ee0e671afa3&amp;biw=1440&amp;bih=731&amp;aic=0&amp;sxsrf=ANbL-n5ZiuPlC-HaG9l0BTBu6PHf44S8GA%3A1770054295591&amp;ei=l-KAaaPcI7Kg1sQP8P3WsAs&amp;ved=2ahUKEwiX3sGRrruSAxV9q5UCHbTWE0QQgK4QegQIAhAP&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United Nations. (2015). Transforming our world: The 2030 Agenda for Sustainable Development (A/RES/70/1).</a:t>
            </a:r>
          </a:p>
        </p:txBody>
      </p:sp>
      <p:sp>
        <p:nvSpPr>
          <p:cNvPr id="33" name="TextBox 70">
            <a:extLst>
              <a:ext uri="{FF2B5EF4-FFF2-40B4-BE49-F238E27FC236}">
                <a16:creationId xmlns:a16="http://schemas.microsoft.com/office/drawing/2014/main" id="{B401CB78-D820-28AD-387D-B188E9901FEA}"/>
              </a:ext>
            </a:extLst>
          </p:cNvPr>
          <p:cNvSpPr txBox="1"/>
          <p:nvPr/>
        </p:nvSpPr>
        <p:spPr>
          <a:xfrm>
            <a:off x="18704872" y="11225728"/>
            <a:ext cx="3027725" cy="799899"/>
          </a:xfrm>
          <a:prstGeom prst="rect">
            <a:avLst/>
          </a:prstGeom>
        </p:spPr>
        <p:txBody>
          <a:bodyPr wrap="square" lIns="0" tIns="0" rIns="0" bIns="0" rtlCol="0" anchor="t">
            <a:spAutoFit/>
          </a:bodyPr>
          <a:lstStyle/>
          <a:p>
            <a:pPr>
              <a:lnSpc>
                <a:spcPts val="7074"/>
              </a:lnSpc>
              <a:spcBef>
                <a:spcPct val="0"/>
              </a:spcBef>
            </a:pPr>
            <a:r>
              <a:rPr lang="en-US" sz="4042" b="1" spc="-111" dirty="0">
                <a:solidFill>
                  <a:srgbClr val="3E814B"/>
                </a:solidFill>
                <a:latin typeface="Arial Nova" panose="020B0504020202020204" pitchFamily="34" charset="0"/>
                <a:ea typeface="Montserrat Heavy"/>
                <a:cs typeface="Montserrat Heavy"/>
                <a:sym typeface="Montserrat Heavy"/>
              </a:rPr>
              <a:t>RESOURCES</a:t>
            </a:r>
          </a:p>
        </p:txBody>
      </p:sp>
      <p:sp>
        <p:nvSpPr>
          <p:cNvPr id="34" name="TextBox 71">
            <a:extLst>
              <a:ext uri="{FF2B5EF4-FFF2-40B4-BE49-F238E27FC236}">
                <a16:creationId xmlns:a16="http://schemas.microsoft.com/office/drawing/2014/main" id="{6DE2E0A9-00B3-F9F4-ECF7-172E36903327}"/>
              </a:ext>
            </a:extLst>
          </p:cNvPr>
          <p:cNvSpPr txBox="1"/>
          <p:nvPr/>
        </p:nvSpPr>
        <p:spPr>
          <a:xfrm>
            <a:off x="18704872" y="9146554"/>
            <a:ext cx="3027725" cy="799899"/>
          </a:xfrm>
          <a:prstGeom prst="rect">
            <a:avLst/>
          </a:prstGeom>
        </p:spPr>
        <p:txBody>
          <a:bodyPr wrap="square" lIns="0" tIns="0" rIns="0" bIns="0" rtlCol="0" anchor="t">
            <a:spAutoFit/>
          </a:bodyPr>
          <a:lstStyle/>
          <a:p>
            <a:pPr>
              <a:lnSpc>
                <a:spcPts val="7074"/>
              </a:lnSpc>
              <a:spcBef>
                <a:spcPct val="0"/>
              </a:spcBef>
            </a:pPr>
            <a:r>
              <a:rPr lang="en-US" sz="4042" b="1" spc="-111" dirty="0">
                <a:solidFill>
                  <a:srgbClr val="00B0F0"/>
                </a:solidFill>
                <a:latin typeface="Arial Nova" panose="020B0504020202020204" pitchFamily="34" charset="0"/>
                <a:ea typeface="Montserrat Heavy"/>
                <a:cs typeface="Montserrat Heavy"/>
                <a:sym typeface="Montserrat Heavy"/>
              </a:rPr>
              <a:t>COMPANIES</a:t>
            </a:r>
          </a:p>
        </p:txBody>
      </p:sp>
      <p:sp>
        <p:nvSpPr>
          <p:cNvPr id="35" name="TextBox 72">
            <a:extLst>
              <a:ext uri="{FF2B5EF4-FFF2-40B4-BE49-F238E27FC236}">
                <a16:creationId xmlns:a16="http://schemas.microsoft.com/office/drawing/2014/main" id="{F2654412-127C-E5CB-7D6B-94EAFE9B7090}"/>
              </a:ext>
            </a:extLst>
          </p:cNvPr>
          <p:cNvSpPr txBox="1"/>
          <p:nvPr/>
        </p:nvSpPr>
        <p:spPr>
          <a:xfrm>
            <a:off x="18704872" y="13304907"/>
            <a:ext cx="2103647" cy="799899"/>
          </a:xfrm>
          <a:prstGeom prst="rect">
            <a:avLst/>
          </a:prstGeom>
        </p:spPr>
        <p:txBody>
          <a:bodyPr wrap="square" lIns="0" tIns="0" rIns="0" bIns="0" rtlCol="0" anchor="t">
            <a:spAutoFit/>
          </a:bodyPr>
          <a:lstStyle/>
          <a:p>
            <a:pPr>
              <a:lnSpc>
                <a:spcPts val="7074"/>
              </a:lnSpc>
              <a:spcBef>
                <a:spcPct val="0"/>
              </a:spcBef>
            </a:pPr>
            <a:r>
              <a:rPr lang="en-US" sz="4042" b="1" spc="-111" dirty="0">
                <a:solidFill>
                  <a:srgbClr val="DF286C"/>
                </a:solidFill>
                <a:latin typeface="Arial Nova" panose="020B0504020202020204" pitchFamily="34" charset="0"/>
                <a:ea typeface="Montserrat Heavy"/>
                <a:cs typeface="Montserrat Heavy"/>
                <a:sym typeface="Montserrat Heavy"/>
              </a:rPr>
              <a:t>IMPACT</a:t>
            </a:r>
          </a:p>
        </p:txBody>
      </p:sp>
      <p:grpSp>
        <p:nvGrpSpPr>
          <p:cNvPr id="36" name="Group 46">
            <a:extLst>
              <a:ext uri="{FF2B5EF4-FFF2-40B4-BE49-F238E27FC236}">
                <a16:creationId xmlns:a16="http://schemas.microsoft.com/office/drawing/2014/main" id="{95ABD691-3C14-C734-ACDC-81C987322E96}"/>
              </a:ext>
            </a:extLst>
          </p:cNvPr>
          <p:cNvGrpSpPr/>
          <p:nvPr/>
        </p:nvGrpSpPr>
        <p:grpSpPr>
          <a:xfrm>
            <a:off x="16511957" y="8662435"/>
            <a:ext cx="1765652" cy="1765652"/>
            <a:chOff x="2907792" y="1107948"/>
            <a:chExt cx="539496" cy="539496"/>
          </a:xfrm>
        </p:grpSpPr>
        <p:sp>
          <p:nvSpPr>
            <p:cNvPr id="38" name="Oval 37">
              <a:extLst>
                <a:ext uri="{FF2B5EF4-FFF2-40B4-BE49-F238E27FC236}">
                  <a16:creationId xmlns:a16="http://schemas.microsoft.com/office/drawing/2014/main" id="{449696EA-1514-428C-0770-93BDC06C75C4}"/>
                </a:ext>
              </a:extLst>
            </p:cNvPr>
            <p:cNvSpPr/>
            <p:nvPr/>
          </p:nvSpPr>
          <p:spPr>
            <a:xfrm>
              <a:off x="2907792" y="1107948"/>
              <a:ext cx="539496" cy="539496"/>
            </a:xfrm>
            <a:prstGeom prst="ellipse">
              <a:avLst/>
            </a:prstGeom>
            <a:solidFill>
              <a:schemeClr val="bg1"/>
            </a:solidFill>
            <a:ln>
              <a:solidFill>
                <a:schemeClr val="bg2">
                  <a:alpha val="2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7537"/>
            </a:p>
          </p:txBody>
        </p:sp>
        <p:pic>
          <p:nvPicPr>
            <p:cNvPr id="39" name="Graphic 41" descr="Target Audience outline">
              <a:extLst>
                <a:ext uri="{FF2B5EF4-FFF2-40B4-BE49-F238E27FC236}">
                  <a16:creationId xmlns:a16="http://schemas.microsoft.com/office/drawing/2014/main" id="{DE209A1F-2082-B936-A83C-E190BAAFB4C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004439" y="1204595"/>
              <a:ext cx="346202" cy="346202"/>
            </a:xfrm>
            <a:prstGeom prst="rect">
              <a:avLst/>
            </a:prstGeom>
          </p:spPr>
        </p:pic>
      </p:grpSp>
      <p:grpSp>
        <p:nvGrpSpPr>
          <p:cNvPr id="40" name="Group 46">
            <a:extLst>
              <a:ext uri="{FF2B5EF4-FFF2-40B4-BE49-F238E27FC236}">
                <a16:creationId xmlns:a16="http://schemas.microsoft.com/office/drawing/2014/main" id="{FF4D3EAD-C353-2514-2967-C0C01FAD48F5}"/>
              </a:ext>
            </a:extLst>
          </p:cNvPr>
          <p:cNvGrpSpPr/>
          <p:nvPr/>
        </p:nvGrpSpPr>
        <p:grpSpPr>
          <a:xfrm>
            <a:off x="16511957" y="10704004"/>
            <a:ext cx="1765652" cy="1765652"/>
            <a:chOff x="2907792" y="1107948"/>
            <a:chExt cx="539496" cy="539496"/>
          </a:xfrm>
        </p:grpSpPr>
        <p:sp>
          <p:nvSpPr>
            <p:cNvPr id="41" name="Oval 40">
              <a:extLst>
                <a:ext uri="{FF2B5EF4-FFF2-40B4-BE49-F238E27FC236}">
                  <a16:creationId xmlns:a16="http://schemas.microsoft.com/office/drawing/2014/main" id="{443FF6C3-246B-096A-5A04-581C8DFA4F80}"/>
                </a:ext>
              </a:extLst>
            </p:cNvPr>
            <p:cNvSpPr/>
            <p:nvPr/>
          </p:nvSpPr>
          <p:spPr>
            <a:xfrm>
              <a:off x="2907792" y="1107948"/>
              <a:ext cx="539496" cy="539496"/>
            </a:xfrm>
            <a:prstGeom prst="ellipse">
              <a:avLst/>
            </a:prstGeom>
            <a:solidFill>
              <a:schemeClr val="bg1"/>
            </a:solidFill>
            <a:ln>
              <a:solidFill>
                <a:schemeClr val="bg2">
                  <a:alpha val="2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7537"/>
            </a:p>
          </p:txBody>
        </p:sp>
        <p:pic>
          <p:nvPicPr>
            <p:cNvPr id="42" name="Graphic 41" descr="Bullseye outline">
              <a:extLst>
                <a:ext uri="{FF2B5EF4-FFF2-40B4-BE49-F238E27FC236}">
                  <a16:creationId xmlns:a16="http://schemas.microsoft.com/office/drawing/2014/main" id="{A4B06DCA-DA87-38B3-DC87-BC17EB5EF577}"/>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004439" y="1204595"/>
              <a:ext cx="346202" cy="346202"/>
            </a:xfrm>
            <a:prstGeom prst="rect">
              <a:avLst/>
            </a:prstGeom>
          </p:spPr>
        </p:pic>
      </p:grpSp>
      <p:grpSp>
        <p:nvGrpSpPr>
          <p:cNvPr id="43" name="Group 46">
            <a:extLst>
              <a:ext uri="{FF2B5EF4-FFF2-40B4-BE49-F238E27FC236}">
                <a16:creationId xmlns:a16="http://schemas.microsoft.com/office/drawing/2014/main" id="{2EAA5B9B-1920-C662-1EB4-5DD9DA312180}"/>
              </a:ext>
            </a:extLst>
          </p:cNvPr>
          <p:cNvGrpSpPr/>
          <p:nvPr/>
        </p:nvGrpSpPr>
        <p:grpSpPr>
          <a:xfrm>
            <a:off x="16504444" y="12745575"/>
            <a:ext cx="1765652" cy="1765652"/>
            <a:chOff x="2907792" y="1107948"/>
            <a:chExt cx="539496" cy="539496"/>
          </a:xfrm>
        </p:grpSpPr>
        <p:sp>
          <p:nvSpPr>
            <p:cNvPr id="44" name="Oval 43">
              <a:extLst>
                <a:ext uri="{FF2B5EF4-FFF2-40B4-BE49-F238E27FC236}">
                  <a16:creationId xmlns:a16="http://schemas.microsoft.com/office/drawing/2014/main" id="{1C283723-E265-C8E8-96A1-66BA89EF138C}"/>
                </a:ext>
              </a:extLst>
            </p:cNvPr>
            <p:cNvSpPr/>
            <p:nvPr/>
          </p:nvSpPr>
          <p:spPr>
            <a:xfrm>
              <a:off x="2907792" y="1107948"/>
              <a:ext cx="539496" cy="539496"/>
            </a:xfrm>
            <a:prstGeom prst="ellipse">
              <a:avLst/>
            </a:prstGeom>
            <a:solidFill>
              <a:schemeClr val="bg1"/>
            </a:solidFill>
            <a:ln>
              <a:solidFill>
                <a:schemeClr val="bg2">
                  <a:alpha val="2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7537"/>
            </a:p>
          </p:txBody>
        </p:sp>
        <p:pic>
          <p:nvPicPr>
            <p:cNvPr id="45" name="Graphic 44" descr="Group brainstorm outline">
              <a:extLst>
                <a:ext uri="{FF2B5EF4-FFF2-40B4-BE49-F238E27FC236}">
                  <a16:creationId xmlns:a16="http://schemas.microsoft.com/office/drawing/2014/main" id="{2540E761-CAA6-CEBD-0B55-64B133386037}"/>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04439" y="1204595"/>
              <a:ext cx="346202" cy="346202"/>
            </a:xfrm>
            <a:prstGeom prst="rect">
              <a:avLst/>
            </a:prstGeom>
          </p:spPr>
        </p:pic>
      </p:grpSp>
      <p:sp>
        <p:nvSpPr>
          <p:cNvPr id="47" name="TextBox 66">
            <a:extLst>
              <a:ext uri="{FF2B5EF4-FFF2-40B4-BE49-F238E27FC236}">
                <a16:creationId xmlns:a16="http://schemas.microsoft.com/office/drawing/2014/main" id="{F12A8997-7CD1-3748-9F19-C78133B13E7C}"/>
              </a:ext>
            </a:extLst>
          </p:cNvPr>
          <p:cNvSpPr txBox="1"/>
          <p:nvPr/>
        </p:nvSpPr>
        <p:spPr>
          <a:xfrm>
            <a:off x="1968241" y="23048119"/>
            <a:ext cx="7983003" cy="784895"/>
          </a:xfrm>
          <a:prstGeom prst="rect">
            <a:avLst/>
          </a:prstGeom>
        </p:spPr>
        <p:txBody>
          <a:bodyPr wrap="square" lIns="0" tIns="0" rIns="0" bIns="0" rtlCol="0" anchor="t">
            <a:spAutoFit/>
          </a:bodyPr>
          <a:lstStyle/>
          <a:p>
            <a:pPr>
              <a:lnSpc>
                <a:spcPts val="6745"/>
              </a:lnSpc>
              <a:spcBef>
                <a:spcPct val="0"/>
              </a:spcBef>
            </a:pPr>
            <a:r>
              <a:rPr lang="en-US" sz="4851" b="1" spc="-105" dirty="0">
                <a:solidFill>
                  <a:srgbClr val="3E814B"/>
                </a:solidFill>
                <a:latin typeface="Arial Nova" panose="020B0504020202020204" pitchFamily="34" charset="0"/>
                <a:ea typeface="Open Sans 2 Ultra-Bold"/>
                <a:cs typeface="Arial" panose="020B0604020202020204" pitchFamily="34" charset="0"/>
                <a:sym typeface="Open Sans 2 Ultra-Bold"/>
              </a:rPr>
              <a:t>Age average - 25 years old</a:t>
            </a:r>
          </a:p>
        </p:txBody>
      </p:sp>
      <p:sp>
        <p:nvSpPr>
          <p:cNvPr id="48" name="TextBox 64">
            <a:extLst>
              <a:ext uri="{FF2B5EF4-FFF2-40B4-BE49-F238E27FC236}">
                <a16:creationId xmlns:a16="http://schemas.microsoft.com/office/drawing/2014/main" id="{7F0FEB2D-5C44-852F-BB0F-F870CBDF44D2}"/>
              </a:ext>
            </a:extLst>
          </p:cNvPr>
          <p:cNvSpPr txBox="1"/>
          <p:nvPr/>
        </p:nvSpPr>
        <p:spPr>
          <a:xfrm>
            <a:off x="3699411" y="20840040"/>
            <a:ext cx="2380426" cy="1413336"/>
          </a:xfrm>
          <a:prstGeom prst="rect">
            <a:avLst/>
          </a:prstGeom>
        </p:spPr>
        <p:txBody>
          <a:bodyPr lIns="0" tIns="0" rIns="0" bIns="0" rtlCol="0" anchor="t">
            <a:spAutoFit/>
          </a:bodyPr>
          <a:lstStyle/>
          <a:p>
            <a:pPr>
              <a:lnSpc>
                <a:spcPts val="12069"/>
              </a:lnSpc>
            </a:pPr>
            <a:r>
              <a:rPr lang="en-US" sz="8620" b="1" spc="-188" dirty="0">
                <a:solidFill>
                  <a:srgbClr val="3E814B"/>
                </a:solidFill>
                <a:latin typeface="Arial Nova" panose="020B0504020202020204" pitchFamily="34" charset="0"/>
                <a:ea typeface="Open Sans 2 Ultra-Bold"/>
                <a:cs typeface="Open Sans 2 Ultra-Bold"/>
                <a:sym typeface="Open Sans 2 Ultra-Bold"/>
              </a:rPr>
              <a:t>72%</a:t>
            </a:r>
          </a:p>
        </p:txBody>
      </p:sp>
      <p:sp>
        <p:nvSpPr>
          <p:cNvPr id="49" name="TextBox 65">
            <a:extLst>
              <a:ext uri="{FF2B5EF4-FFF2-40B4-BE49-F238E27FC236}">
                <a16:creationId xmlns:a16="http://schemas.microsoft.com/office/drawing/2014/main" id="{A3C50DB4-88E0-2C66-698E-EB7D116E310A}"/>
              </a:ext>
            </a:extLst>
          </p:cNvPr>
          <p:cNvSpPr txBox="1"/>
          <p:nvPr/>
        </p:nvSpPr>
        <p:spPr>
          <a:xfrm>
            <a:off x="8987747" y="20840039"/>
            <a:ext cx="2911375" cy="1413336"/>
          </a:xfrm>
          <a:prstGeom prst="rect">
            <a:avLst/>
          </a:prstGeom>
        </p:spPr>
        <p:txBody>
          <a:bodyPr lIns="0" tIns="0" rIns="0" bIns="0" rtlCol="0" anchor="t">
            <a:spAutoFit/>
          </a:bodyPr>
          <a:lstStyle/>
          <a:p>
            <a:pPr>
              <a:lnSpc>
                <a:spcPts val="12069"/>
              </a:lnSpc>
            </a:pPr>
            <a:r>
              <a:rPr lang="en-US" sz="8620" b="1" spc="-188" dirty="0">
                <a:solidFill>
                  <a:srgbClr val="3E814B"/>
                </a:solidFill>
                <a:latin typeface="Arial Nova" panose="020B0504020202020204" pitchFamily="34" charset="0"/>
                <a:ea typeface="Open Sans 2 Ultra-Bold"/>
                <a:cs typeface="Open Sans 2 Ultra-Bold"/>
                <a:sym typeface="Open Sans 2 Ultra-Bold"/>
              </a:rPr>
              <a:t>28%</a:t>
            </a:r>
          </a:p>
        </p:txBody>
      </p:sp>
      <p:sp>
        <p:nvSpPr>
          <p:cNvPr id="51" name="TextBox 67">
            <a:extLst>
              <a:ext uri="{FF2B5EF4-FFF2-40B4-BE49-F238E27FC236}">
                <a16:creationId xmlns:a16="http://schemas.microsoft.com/office/drawing/2014/main" id="{2AC48897-9715-90E0-C6E2-76852DE028AD}"/>
              </a:ext>
            </a:extLst>
          </p:cNvPr>
          <p:cNvSpPr txBox="1"/>
          <p:nvPr/>
        </p:nvSpPr>
        <p:spPr>
          <a:xfrm>
            <a:off x="1968241" y="19009519"/>
            <a:ext cx="7983001" cy="730969"/>
          </a:xfrm>
          <a:prstGeom prst="rect">
            <a:avLst/>
          </a:prstGeom>
        </p:spPr>
        <p:txBody>
          <a:bodyPr wrap="square" lIns="0" tIns="0" rIns="0" bIns="0" rtlCol="0" anchor="t">
            <a:spAutoFit/>
          </a:bodyPr>
          <a:lstStyle/>
          <a:p>
            <a:pPr>
              <a:lnSpc>
                <a:spcPts val="5655"/>
              </a:lnSpc>
              <a:spcBef>
                <a:spcPct val="0"/>
              </a:spcBef>
            </a:pPr>
            <a:r>
              <a:rPr lang="en-US" sz="4851" b="1" spc="-87" dirty="0" err="1">
                <a:solidFill>
                  <a:srgbClr val="3E814B"/>
                </a:solidFill>
                <a:latin typeface="Arial Nova" panose="020B0504020202020204" pitchFamily="34" charset="0"/>
                <a:ea typeface="Open Sans 2 Ultra-Bold"/>
                <a:cs typeface="Open Sans 2 Ultra-Bold"/>
                <a:sym typeface="Open Sans 2 Ultra-Bold"/>
              </a:rPr>
              <a:t>Perfil</a:t>
            </a:r>
            <a:r>
              <a:rPr lang="en-US" sz="4851" b="1" spc="-87" dirty="0">
                <a:solidFill>
                  <a:srgbClr val="3E814B"/>
                </a:solidFill>
                <a:latin typeface="Arial Nova" panose="020B0504020202020204" pitchFamily="34" charset="0"/>
                <a:ea typeface="Open Sans 2 Ultra-Bold"/>
                <a:cs typeface="Open Sans 2 Ultra-Bold"/>
                <a:sym typeface="Open Sans 2 Ultra-Bold"/>
              </a:rPr>
              <a:t> dos </a:t>
            </a:r>
            <a:r>
              <a:rPr lang="en-US" sz="4851" b="1" spc="-87" dirty="0" err="1">
                <a:solidFill>
                  <a:srgbClr val="3E814B"/>
                </a:solidFill>
                <a:latin typeface="Arial Nova" panose="020B0504020202020204" pitchFamily="34" charset="0"/>
                <a:ea typeface="Open Sans 2 Ultra-Bold"/>
                <a:cs typeface="Open Sans 2 Ultra-Bold"/>
                <a:sym typeface="Open Sans 2 Ultra-Bold"/>
              </a:rPr>
              <a:t>participantes</a:t>
            </a:r>
            <a:endParaRPr lang="en-US" sz="4851" b="1" spc="-87" dirty="0">
              <a:solidFill>
                <a:srgbClr val="3E814B"/>
              </a:solidFill>
              <a:latin typeface="Arial Nova" panose="020B0504020202020204" pitchFamily="34" charset="0"/>
              <a:ea typeface="Open Sans 2 Ultra-Bold"/>
              <a:cs typeface="Open Sans 2 Ultra-Bold"/>
              <a:sym typeface="Open Sans 2 Ultra-Bold"/>
            </a:endParaRPr>
          </a:p>
        </p:txBody>
      </p:sp>
      <p:grpSp>
        <p:nvGrpSpPr>
          <p:cNvPr id="52" name="Group 46">
            <a:extLst>
              <a:ext uri="{FF2B5EF4-FFF2-40B4-BE49-F238E27FC236}">
                <a16:creationId xmlns:a16="http://schemas.microsoft.com/office/drawing/2014/main" id="{D9BF4284-FB1D-5799-1BE8-FDAAEE1ABFF4}"/>
              </a:ext>
            </a:extLst>
          </p:cNvPr>
          <p:cNvGrpSpPr/>
          <p:nvPr/>
        </p:nvGrpSpPr>
        <p:grpSpPr>
          <a:xfrm>
            <a:off x="1645444" y="20566709"/>
            <a:ext cx="1858654" cy="1858654"/>
            <a:chOff x="2907792" y="1107948"/>
            <a:chExt cx="539496" cy="539496"/>
          </a:xfrm>
        </p:grpSpPr>
        <p:sp>
          <p:nvSpPr>
            <p:cNvPr id="53" name="Oval 52">
              <a:extLst>
                <a:ext uri="{FF2B5EF4-FFF2-40B4-BE49-F238E27FC236}">
                  <a16:creationId xmlns:a16="http://schemas.microsoft.com/office/drawing/2014/main" id="{7422975D-4DDF-2D51-1EAB-CDC83F25D5AD}"/>
                </a:ext>
              </a:extLst>
            </p:cNvPr>
            <p:cNvSpPr/>
            <p:nvPr/>
          </p:nvSpPr>
          <p:spPr>
            <a:xfrm>
              <a:off x="2907792" y="1107948"/>
              <a:ext cx="539496" cy="539496"/>
            </a:xfrm>
            <a:prstGeom prst="ellipse">
              <a:avLst/>
            </a:prstGeom>
            <a:solidFill>
              <a:schemeClr val="bg1"/>
            </a:solidFill>
            <a:ln>
              <a:solidFill>
                <a:schemeClr val="bg2">
                  <a:alpha val="2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7537"/>
            </a:p>
          </p:txBody>
        </p:sp>
        <p:pic>
          <p:nvPicPr>
            <p:cNvPr id="54" name="Graphic 41">
              <a:extLst>
                <a:ext uri="{FF2B5EF4-FFF2-40B4-BE49-F238E27FC236}">
                  <a16:creationId xmlns:a16="http://schemas.microsoft.com/office/drawing/2014/main" id="{0F4A4847-7CDD-121D-695B-1CC042FDB4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004439" y="1204595"/>
              <a:ext cx="346202" cy="346202"/>
            </a:xfrm>
            <a:prstGeom prst="rect">
              <a:avLst/>
            </a:prstGeom>
          </p:spPr>
        </p:pic>
      </p:grpSp>
      <p:grpSp>
        <p:nvGrpSpPr>
          <p:cNvPr id="55" name="Group 46">
            <a:extLst>
              <a:ext uri="{FF2B5EF4-FFF2-40B4-BE49-F238E27FC236}">
                <a16:creationId xmlns:a16="http://schemas.microsoft.com/office/drawing/2014/main" id="{DE637EB9-BE63-FB3C-0E8F-DFFF945286AC}"/>
              </a:ext>
            </a:extLst>
          </p:cNvPr>
          <p:cNvGrpSpPr/>
          <p:nvPr/>
        </p:nvGrpSpPr>
        <p:grpSpPr>
          <a:xfrm>
            <a:off x="6674644" y="20566709"/>
            <a:ext cx="1858654" cy="1858654"/>
            <a:chOff x="2907792" y="1107948"/>
            <a:chExt cx="539496" cy="539496"/>
          </a:xfrm>
        </p:grpSpPr>
        <p:sp>
          <p:nvSpPr>
            <p:cNvPr id="56" name="Oval 55">
              <a:extLst>
                <a:ext uri="{FF2B5EF4-FFF2-40B4-BE49-F238E27FC236}">
                  <a16:creationId xmlns:a16="http://schemas.microsoft.com/office/drawing/2014/main" id="{D19CF98F-881D-1606-0DC1-B346F1C58D60}"/>
                </a:ext>
              </a:extLst>
            </p:cNvPr>
            <p:cNvSpPr/>
            <p:nvPr/>
          </p:nvSpPr>
          <p:spPr>
            <a:xfrm>
              <a:off x="2907792" y="1107948"/>
              <a:ext cx="539496" cy="539496"/>
            </a:xfrm>
            <a:prstGeom prst="ellipse">
              <a:avLst/>
            </a:prstGeom>
            <a:solidFill>
              <a:schemeClr val="bg1"/>
            </a:solidFill>
            <a:ln>
              <a:solidFill>
                <a:schemeClr val="bg2">
                  <a:alpha val="2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7537"/>
            </a:p>
          </p:txBody>
        </p:sp>
        <p:pic>
          <p:nvPicPr>
            <p:cNvPr id="57" name="Graphic 41" descr="Masculino com preenchimento sólido">
              <a:extLst>
                <a:ext uri="{FF2B5EF4-FFF2-40B4-BE49-F238E27FC236}">
                  <a16:creationId xmlns:a16="http://schemas.microsoft.com/office/drawing/2014/main" id="{D009FFB8-1034-383D-DDAF-81B89F3C55D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3004439" y="1204595"/>
              <a:ext cx="346202" cy="346202"/>
            </a:xfrm>
            <a:prstGeom prst="rect">
              <a:avLst/>
            </a:prstGeom>
          </p:spPr>
        </p:pic>
      </p:grpSp>
      <p:graphicFrame>
        <p:nvGraphicFramePr>
          <p:cNvPr id="58" name="Chart 57">
            <a:extLst>
              <a:ext uri="{FF2B5EF4-FFF2-40B4-BE49-F238E27FC236}">
                <a16:creationId xmlns:a16="http://schemas.microsoft.com/office/drawing/2014/main" id="{BC23B439-FC96-D787-E4B2-D0A4DC3605B7}"/>
              </a:ext>
            </a:extLst>
          </p:cNvPr>
          <p:cNvGraphicFramePr/>
          <p:nvPr>
            <p:extLst>
              <p:ext uri="{D42A27DB-BD31-4B8C-83A1-F6EECF244321}">
                <p14:modId xmlns:p14="http://schemas.microsoft.com/office/powerpoint/2010/main" val="1338465394"/>
              </p:ext>
            </p:extLst>
          </p:nvPr>
        </p:nvGraphicFramePr>
        <p:xfrm>
          <a:off x="17865196" y="17952889"/>
          <a:ext cx="12030540" cy="6226660"/>
        </p:xfrm>
        <a:graphic>
          <a:graphicData uri="http://schemas.openxmlformats.org/drawingml/2006/chart">
            <c:chart xmlns:c="http://schemas.openxmlformats.org/drawingml/2006/chart" xmlns:r="http://schemas.openxmlformats.org/officeDocument/2006/relationships" r:id="rId19"/>
          </a:graphicData>
        </a:graphic>
      </p:graphicFrame>
      <p:sp>
        <p:nvSpPr>
          <p:cNvPr id="3" name="Retângulo 2">
            <a:extLst>
              <a:ext uri="{FF2B5EF4-FFF2-40B4-BE49-F238E27FC236}">
                <a16:creationId xmlns:a16="http://schemas.microsoft.com/office/drawing/2014/main" id="{68D8B0FD-AF70-5C80-59E7-A7C0919FBAA1}"/>
              </a:ext>
            </a:extLst>
          </p:cNvPr>
          <p:cNvSpPr/>
          <p:nvPr/>
        </p:nvSpPr>
        <p:spPr>
          <a:xfrm>
            <a:off x="-23500556" y="6464228"/>
            <a:ext cx="20116800" cy="54864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600" dirty="0"/>
              <a:t>OPTION 1</a:t>
            </a:r>
          </a:p>
        </p:txBody>
      </p:sp>
      <p:sp>
        <p:nvSpPr>
          <p:cNvPr id="4" name="Retângulo 3">
            <a:extLst>
              <a:ext uri="{FF2B5EF4-FFF2-40B4-BE49-F238E27FC236}">
                <a16:creationId xmlns:a16="http://schemas.microsoft.com/office/drawing/2014/main" id="{529C3280-8B1E-D3EB-2BC5-81AFF7410298}"/>
              </a:ext>
            </a:extLst>
          </p:cNvPr>
          <p:cNvSpPr/>
          <p:nvPr/>
        </p:nvSpPr>
        <p:spPr>
          <a:xfrm>
            <a:off x="7208044" y="-6517481"/>
            <a:ext cx="20116800" cy="54864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600" dirty="0" err="1"/>
              <a:t>Choose</a:t>
            </a:r>
            <a:r>
              <a:rPr lang="pt-BR" sz="16600" dirty="0"/>
              <a:t> </a:t>
            </a:r>
            <a:r>
              <a:rPr lang="pt-BR" sz="16600" dirty="0" err="1"/>
              <a:t>option</a:t>
            </a:r>
            <a:r>
              <a:rPr lang="pt-BR" sz="16600" dirty="0"/>
              <a:t> 1 </a:t>
            </a:r>
            <a:r>
              <a:rPr lang="pt-BR" sz="16600" dirty="0" err="1"/>
              <a:t>or</a:t>
            </a:r>
            <a:r>
              <a:rPr lang="pt-BR" sz="16600" dirty="0"/>
              <a:t> 2</a:t>
            </a:r>
          </a:p>
        </p:txBody>
      </p:sp>
    </p:spTree>
    <p:extLst>
      <p:ext uri="{BB962C8B-B14F-4D97-AF65-F5344CB8AC3E}">
        <p14:creationId xmlns:p14="http://schemas.microsoft.com/office/powerpoint/2010/main" val="94833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C05E9-DA02-D9BD-064B-5A427AD43DC4}"/>
            </a:ext>
          </a:extLst>
        </p:cNvPr>
        <p:cNvGrpSpPr/>
        <p:nvPr/>
      </p:nvGrpSpPr>
      <p:grpSpPr>
        <a:xfrm>
          <a:off x="0" y="0"/>
          <a:ext cx="0" cy="0"/>
          <a:chOff x="0" y="0"/>
          <a:chExt cx="0" cy="0"/>
        </a:xfrm>
      </p:grpSpPr>
      <p:sp>
        <p:nvSpPr>
          <p:cNvPr id="98" name="Title 97">
            <a:extLst>
              <a:ext uri="{FF2B5EF4-FFF2-40B4-BE49-F238E27FC236}">
                <a16:creationId xmlns:a16="http://schemas.microsoft.com/office/drawing/2014/main" id="{2033F201-A917-D9D3-B017-316A42BD9F2A}"/>
              </a:ext>
            </a:extLst>
          </p:cNvPr>
          <p:cNvSpPr>
            <a:spLocks noGrp="1"/>
          </p:cNvSpPr>
          <p:nvPr>
            <p:ph type="title"/>
          </p:nvPr>
        </p:nvSpPr>
        <p:spPr>
          <a:xfrm>
            <a:off x="2102643" y="1193596"/>
            <a:ext cx="16504583" cy="2310195"/>
          </a:xfrm>
        </p:spPr>
        <p:txBody>
          <a:bodyPr/>
          <a:lstStyle/>
          <a:p>
            <a:r>
              <a:rPr lang="en-BR"/>
              <a:t>Content title</a:t>
            </a:r>
            <a:endParaRPr lang="en-BR" dirty="0"/>
          </a:p>
        </p:txBody>
      </p:sp>
      <p:sp>
        <p:nvSpPr>
          <p:cNvPr id="100" name="Subtitle 99">
            <a:extLst>
              <a:ext uri="{FF2B5EF4-FFF2-40B4-BE49-F238E27FC236}">
                <a16:creationId xmlns:a16="http://schemas.microsoft.com/office/drawing/2014/main" id="{836D952D-DFE1-0D3C-0210-066DE3266762}"/>
              </a:ext>
            </a:extLst>
          </p:cNvPr>
          <p:cNvSpPr>
            <a:spLocks noGrp="1"/>
          </p:cNvSpPr>
          <p:nvPr>
            <p:ph type="subTitle" idx="1"/>
          </p:nvPr>
        </p:nvSpPr>
        <p:spPr>
          <a:xfrm>
            <a:off x="2102643" y="3480862"/>
            <a:ext cx="16514696" cy="1121174"/>
          </a:xfrm>
        </p:spPr>
        <p:txBody>
          <a:bodyPr vert="horz" lIns="0" tIns="36753" rIns="73506" bIns="36753" rtlCol="0">
            <a:noAutofit/>
          </a:bodyPr>
          <a:lstStyle/>
          <a:p>
            <a:r>
              <a:rPr lang="en-BR"/>
              <a:t>Subtitle</a:t>
            </a:r>
            <a:endParaRPr lang="en-BR" dirty="0"/>
          </a:p>
        </p:txBody>
      </p:sp>
      <p:graphicFrame>
        <p:nvGraphicFramePr>
          <p:cNvPr id="29" name="Content Placeholder 74">
            <a:extLst>
              <a:ext uri="{FF2B5EF4-FFF2-40B4-BE49-F238E27FC236}">
                <a16:creationId xmlns:a16="http://schemas.microsoft.com/office/drawing/2014/main" id="{A7C647BA-D91A-1642-E8BA-36079DE3FE0B}"/>
              </a:ext>
            </a:extLst>
          </p:cNvPr>
          <p:cNvGraphicFramePr>
            <a:graphicFrameLocks noGrp="1"/>
          </p:cNvGraphicFramePr>
          <p:nvPr>
            <p:ph sz="quarter" idx="20"/>
            <p:extLst>
              <p:ext uri="{D42A27DB-BD31-4B8C-83A1-F6EECF244321}">
                <p14:modId xmlns:p14="http://schemas.microsoft.com/office/powerpoint/2010/main" val="462447847"/>
              </p:ext>
            </p:extLst>
          </p:nvPr>
        </p:nvGraphicFramePr>
        <p:xfrm>
          <a:off x="22318663" y="7504113"/>
          <a:ext cx="9142412" cy="8715375"/>
        </p:xfrm>
        <a:graphic>
          <a:graphicData uri="http://schemas.openxmlformats.org/drawingml/2006/chart">
            <c:chart xmlns:c="http://schemas.openxmlformats.org/drawingml/2006/chart" xmlns:r="http://schemas.openxmlformats.org/officeDocument/2006/relationships" r:id="rId3"/>
          </a:graphicData>
        </a:graphic>
      </p:graphicFrame>
      <p:sp>
        <p:nvSpPr>
          <p:cNvPr id="153" name="Text Placeholder 152">
            <a:extLst>
              <a:ext uri="{FF2B5EF4-FFF2-40B4-BE49-F238E27FC236}">
                <a16:creationId xmlns:a16="http://schemas.microsoft.com/office/drawing/2014/main" id="{BCA82763-7E8C-0B34-5AF9-3C7CAD56E72A}"/>
              </a:ext>
            </a:extLst>
          </p:cNvPr>
          <p:cNvSpPr>
            <a:spLocks noGrp="1"/>
          </p:cNvSpPr>
          <p:nvPr>
            <p:ph type="body" sz="quarter" idx="21"/>
          </p:nvPr>
        </p:nvSpPr>
        <p:spPr>
          <a:xfrm>
            <a:off x="3294381" y="5580036"/>
            <a:ext cx="25810525" cy="1238382"/>
          </a:xfrm>
        </p:spPr>
        <p:txBody>
          <a:bodyPr/>
          <a:lstStyle/>
          <a:p>
            <a:r>
              <a:rPr lang="en-BR" dirty="0"/>
              <a:t>AUTHORS</a:t>
            </a:r>
          </a:p>
        </p:txBody>
      </p:sp>
      <p:sp>
        <p:nvSpPr>
          <p:cNvPr id="27" name="Rounded Rectangle 16">
            <a:extLst>
              <a:ext uri="{FF2B5EF4-FFF2-40B4-BE49-F238E27FC236}">
                <a16:creationId xmlns:a16="http://schemas.microsoft.com/office/drawing/2014/main" id="{5E33FD70-EC44-A694-06D3-6C287AC037A6}"/>
              </a:ext>
            </a:extLst>
          </p:cNvPr>
          <p:cNvSpPr/>
          <p:nvPr/>
        </p:nvSpPr>
        <p:spPr>
          <a:xfrm>
            <a:off x="1395072" y="6969088"/>
            <a:ext cx="14782800" cy="9297231"/>
          </a:xfrm>
          <a:prstGeom prst="roundRect">
            <a:avLst>
              <a:gd name="adj" fmla="val 5325"/>
            </a:avLst>
          </a:prstGeom>
          <a:solidFill>
            <a:schemeClr val="bg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0" rtlCol="0" anchor="t"/>
          <a:lstStyle/>
          <a:p>
            <a:r>
              <a:rPr lang="en-BR" sz="7000" b="1" dirty="0">
                <a:latin typeface="Arial Nova" panose="020B0504020202020204" pitchFamily="34" charset="0"/>
              </a:rPr>
              <a:t>1. Introduction</a:t>
            </a:r>
          </a:p>
          <a:p>
            <a:endParaRPr lang="en-BR" sz="7000" b="1" dirty="0">
              <a:latin typeface="Arial Nova" panose="020B0504020202020204" pitchFamily="34" charset="0"/>
            </a:endParaRPr>
          </a:p>
          <a:p>
            <a:r>
              <a:rPr lang="en-US" sz="4000" dirty="0">
                <a:latin typeface="Arial Nova" panose="020B0504020202020204" pitchFamily="34" charset="0"/>
                <a:cs typeface="Arial" panose="020B0604020202020204" pitchFamily="34" charset="0"/>
                <a:sym typeface="Open Sans 2 Medium"/>
              </a:rPr>
              <a:t>Sustainability has become a fundamental strategic element for companies seeking innovation and competitiveness in today's market. Integrating sustainable practices with innovative processes can directly impact organizational performance, influencing productivity, corporate image, and operational efficiency. However, the degree of impact of these practices is still little explored.</a:t>
            </a:r>
            <a:endParaRPr lang="en-BR" sz="4000" dirty="0">
              <a:latin typeface="Arial Nova" panose="020B0504020202020204" pitchFamily="34" charset="0"/>
              <a:cs typeface="Arial" panose="020B0604020202020204" pitchFamily="34" charset="0"/>
            </a:endParaRPr>
          </a:p>
        </p:txBody>
      </p:sp>
      <p:sp>
        <p:nvSpPr>
          <p:cNvPr id="30" name="TextBox 70">
            <a:extLst>
              <a:ext uri="{FF2B5EF4-FFF2-40B4-BE49-F238E27FC236}">
                <a16:creationId xmlns:a16="http://schemas.microsoft.com/office/drawing/2014/main" id="{125829ED-5EF1-6D92-2860-C1FCAF50111F}"/>
              </a:ext>
            </a:extLst>
          </p:cNvPr>
          <p:cNvSpPr txBox="1"/>
          <p:nvPr/>
        </p:nvSpPr>
        <p:spPr>
          <a:xfrm>
            <a:off x="18704872" y="11225728"/>
            <a:ext cx="3027725" cy="799899"/>
          </a:xfrm>
          <a:prstGeom prst="rect">
            <a:avLst/>
          </a:prstGeom>
        </p:spPr>
        <p:txBody>
          <a:bodyPr wrap="square" lIns="0" tIns="0" rIns="0" bIns="0" rtlCol="0" anchor="t">
            <a:spAutoFit/>
          </a:bodyPr>
          <a:lstStyle/>
          <a:p>
            <a:pPr>
              <a:lnSpc>
                <a:spcPts val="7074"/>
              </a:lnSpc>
              <a:spcBef>
                <a:spcPct val="0"/>
              </a:spcBef>
            </a:pPr>
            <a:r>
              <a:rPr lang="en-US" sz="4042" b="1" spc="-111" dirty="0">
                <a:solidFill>
                  <a:srgbClr val="92D050"/>
                </a:solidFill>
                <a:latin typeface="Arial Nova" panose="020B0504020202020204" pitchFamily="34" charset="0"/>
                <a:ea typeface="Montserrat Heavy"/>
                <a:cs typeface="Montserrat Heavy"/>
                <a:sym typeface="Montserrat Heavy"/>
              </a:rPr>
              <a:t>RESOURCES</a:t>
            </a:r>
          </a:p>
        </p:txBody>
      </p:sp>
      <p:sp>
        <p:nvSpPr>
          <p:cNvPr id="31" name="TextBox 71">
            <a:extLst>
              <a:ext uri="{FF2B5EF4-FFF2-40B4-BE49-F238E27FC236}">
                <a16:creationId xmlns:a16="http://schemas.microsoft.com/office/drawing/2014/main" id="{A0FE1D37-AB9E-6B6D-19A3-DB35A580C9D4}"/>
              </a:ext>
            </a:extLst>
          </p:cNvPr>
          <p:cNvSpPr txBox="1"/>
          <p:nvPr/>
        </p:nvSpPr>
        <p:spPr>
          <a:xfrm>
            <a:off x="18704872" y="9146554"/>
            <a:ext cx="3027725" cy="799899"/>
          </a:xfrm>
          <a:prstGeom prst="rect">
            <a:avLst/>
          </a:prstGeom>
        </p:spPr>
        <p:txBody>
          <a:bodyPr wrap="square" lIns="0" tIns="0" rIns="0" bIns="0" rtlCol="0" anchor="t">
            <a:spAutoFit/>
          </a:bodyPr>
          <a:lstStyle/>
          <a:p>
            <a:pPr>
              <a:lnSpc>
                <a:spcPts val="7074"/>
              </a:lnSpc>
              <a:spcBef>
                <a:spcPct val="0"/>
              </a:spcBef>
            </a:pPr>
            <a:r>
              <a:rPr lang="en-US" sz="4042" b="1" spc="-111" dirty="0">
                <a:solidFill>
                  <a:srgbClr val="00B0F0"/>
                </a:solidFill>
                <a:latin typeface="Arial Nova" panose="020B0504020202020204" pitchFamily="34" charset="0"/>
                <a:ea typeface="Montserrat Heavy"/>
                <a:cs typeface="Montserrat Heavy"/>
                <a:sym typeface="Montserrat Heavy"/>
              </a:rPr>
              <a:t>COMPANIES</a:t>
            </a:r>
          </a:p>
        </p:txBody>
      </p:sp>
      <p:sp>
        <p:nvSpPr>
          <p:cNvPr id="32" name="TextBox 72">
            <a:extLst>
              <a:ext uri="{FF2B5EF4-FFF2-40B4-BE49-F238E27FC236}">
                <a16:creationId xmlns:a16="http://schemas.microsoft.com/office/drawing/2014/main" id="{F09714CB-EED9-A01C-AA85-2B3294A7DBAC}"/>
              </a:ext>
            </a:extLst>
          </p:cNvPr>
          <p:cNvSpPr txBox="1"/>
          <p:nvPr/>
        </p:nvSpPr>
        <p:spPr>
          <a:xfrm>
            <a:off x="18704872" y="13304907"/>
            <a:ext cx="2103647" cy="799899"/>
          </a:xfrm>
          <a:prstGeom prst="rect">
            <a:avLst/>
          </a:prstGeom>
        </p:spPr>
        <p:txBody>
          <a:bodyPr wrap="square" lIns="0" tIns="0" rIns="0" bIns="0" rtlCol="0" anchor="t">
            <a:spAutoFit/>
          </a:bodyPr>
          <a:lstStyle/>
          <a:p>
            <a:pPr>
              <a:lnSpc>
                <a:spcPts val="7074"/>
              </a:lnSpc>
              <a:spcBef>
                <a:spcPct val="0"/>
              </a:spcBef>
            </a:pPr>
            <a:r>
              <a:rPr lang="en-US" sz="4042" b="1" spc="-111" dirty="0">
                <a:solidFill>
                  <a:srgbClr val="DF286C"/>
                </a:solidFill>
                <a:latin typeface="Arial Nova" panose="020B0504020202020204" pitchFamily="34" charset="0"/>
                <a:ea typeface="Montserrat Heavy"/>
                <a:cs typeface="Montserrat Heavy"/>
                <a:sym typeface="Montserrat Heavy"/>
              </a:rPr>
              <a:t>IMPACT</a:t>
            </a:r>
          </a:p>
        </p:txBody>
      </p:sp>
      <p:grpSp>
        <p:nvGrpSpPr>
          <p:cNvPr id="33" name="Group 46">
            <a:extLst>
              <a:ext uri="{FF2B5EF4-FFF2-40B4-BE49-F238E27FC236}">
                <a16:creationId xmlns:a16="http://schemas.microsoft.com/office/drawing/2014/main" id="{30E89223-6B90-16AB-9FEF-F8DCA60EBD6C}"/>
              </a:ext>
            </a:extLst>
          </p:cNvPr>
          <p:cNvGrpSpPr/>
          <p:nvPr/>
        </p:nvGrpSpPr>
        <p:grpSpPr>
          <a:xfrm>
            <a:off x="16511957" y="8662435"/>
            <a:ext cx="1765652" cy="1765652"/>
            <a:chOff x="2907792" y="1107948"/>
            <a:chExt cx="539496" cy="539496"/>
          </a:xfrm>
        </p:grpSpPr>
        <p:sp>
          <p:nvSpPr>
            <p:cNvPr id="34" name="Oval 33">
              <a:extLst>
                <a:ext uri="{FF2B5EF4-FFF2-40B4-BE49-F238E27FC236}">
                  <a16:creationId xmlns:a16="http://schemas.microsoft.com/office/drawing/2014/main" id="{ED1A6EDF-1FBA-FDC9-04F8-FA813338F223}"/>
                </a:ext>
              </a:extLst>
            </p:cNvPr>
            <p:cNvSpPr/>
            <p:nvPr/>
          </p:nvSpPr>
          <p:spPr>
            <a:xfrm>
              <a:off x="2907792" y="1107948"/>
              <a:ext cx="539496" cy="539496"/>
            </a:xfrm>
            <a:prstGeom prst="ellipse">
              <a:avLst/>
            </a:prstGeom>
            <a:solidFill>
              <a:schemeClr val="bg1"/>
            </a:solidFill>
            <a:ln>
              <a:solidFill>
                <a:schemeClr val="bg2">
                  <a:alpha val="2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7537"/>
            </a:p>
          </p:txBody>
        </p:sp>
        <p:pic>
          <p:nvPicPr>
            <p:cNvPr id="35" name="Graphic 41" descr="Target Audience outline">
              <a:extLst>
                <a:ext uri="{FF2B5EF4-FFF2-40B4-BE49-F238E27FC236}">
                  <a16:creationId xmlns:a16="http://schemas.microsoft.com/office/drawing/2014/main" id="{DCFDE4E4-C9B4-9327-6FCB-D31C9F0CD3E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04439" y="1204595"/>
              <a:ext cx="346202" cy="346202"/>
            </a:xfrm>
            <a:prstGeom prst="rect">
              <a:avLst/>
            </a:prstGeom>
          </p:spPr>
        </p:pic>
      </p:grpSp>
      <p:grpSp>
        <p:nvGrpSpPr>
          <p:cNvPr id="36" name="Group 46">
            <a:extLst>
              <a:ext uri="{FF2B5EF4-FFF2-40B4-BE49-F238E27FC236}">
                <a16:creationId xmlns:a16="http://schemas.microsoft.com/office/drawing/2014/main" id="{A3BA155B-4725-4027-9AA0-E7457A786921}"/>
              </a:ext>
            </a:extLst>
          </p:cNvPr>
          <p:cNvGrpSpPr/>
          <p:nvPr/>
        </p:nvGrpSpPr>
        <p:grpSpPr>
          <a:xfrm>
            <a:off x="16511957" y="10704004"/>
            <a:ext cx="1765652" cy="1765652"/>
            <a:chOff x="2907792" y="1107948"/>
            <a:chExt cx="539496" cy="539496"/>
          </a:xfrm>
        </p:grpSpPr>
        <p:sp>
          <p:nvSpPr>
            <p:cNvPr id="38" name="Oval 37">
              <a:extLst>
                <a:ext uri="{FF2B5EF4-FFF2-40B4-BE49-F238E27FC236}">
                  <a16:creationId xmlns:a16="http://schemas.microsoft.com/office/drawing/2014/main" id="{8B5787DC-D5B0-C60C-73D6-0C1DC549279D}"/>
                </a:ext>
              </a:extLst>
            </p:cNvPr>
            <p:cNvSpPr/>
            <p:nvPr/>
          </p:nvSpPr>
          <p:spPr>
            <a:xfrm>
              <a:off x="2907792" y="1107948"/>
              <a:ext cx="539496" cy="539496"/>
            </a:xfrm>
            <a:prstGeom prst="ellipse">
              <a:avLst/>
            </a:prstGeom>
            <a:solidFill>
              <a:schemeClr val="bg1"/>
            </a:solidFill>
            <a:ln>
              <a:solidFill>
                <a:schemeClr val="bg2">
                  <a:alpha val="2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7537"/>
            </a:p>
          </p:txBody>
        </p:sp>
        <p:pic>
          <p:nvPicPr>
            <p:cNvPr id="39" name="Graphic 41" descr="Bullseye outline">
              <a:extLst>
                <a:ext uri="{FF2B5EF4-FFF2-40B4-BE49-F238E27FC236}">
                  <a16:creationId xmlns:a16="http://schemas.microsoft.com/office/drawing/2014/main" id="{8A8D16EF-B2E1-9D00-8929-4D87D1ED09A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004439" y="1204595"/>
              <a:ext cx="346202" cy="346202"/>
            </a:xfrm>
            <a:prstGeom prst="rect">
              <a:avLst/>
            </a:prstGeom>
          </p:spPr>
        </p:pic>
      </p:grpSp>
      <p:grpSp>
        <p:nvGrpSpPr>
          <p:cNvPr id="40" name="Group 46">
            <a:extLst>
              <a:ext uri="{FF2B5EF4-FFF2-40B4-BE49-F238E27FC236}">
                <a16:creationId xmlns:a16="http://schemas.microsoft.com/office/drawing/2014/main" id="{394CC4E8-A029-8E84-8137-F96959BC6ABE}"/>
              </a:ext>
            </a:extLst>
          </p:cNvPr>
          <p:cNvGrpSpPr/>
          <p:nvPr/>
        </p:nvGrpSpPr>
        <p:grpSpPr>
          <a:xfrm>
            <a:off x="16504444" y="12745575"/>
            <a:ext cx="1765652" cy="1765652"/>
            <a:chOff x="2907792" y="1107948"/>
            <a:chExt cx="539496" cy="539496"/>
          </a:xfrm>
        </p:grpSpPr>
        <p:sp>
          <p:nvSpPr>
            <p:cNvPr id="41" name="Oval 40">
              <a:extLst>
                <a:ext uri="{FF2B5EF4-FFF2-40B4-BE49-F238E27FC236}">
                  <a16:creationId xmlns:a16="http://schemas.microsoft.com/office/drawing/2014/main" id="{593946D1-792A-F809-3292-B690C55501E5}"/>
                </a:ext>
              </a:extLst>
            </p:cNvPr>
            <p:cNvSpPr/>
            <p:nvPr/>
          </p:nvSpPr>
          <p:spPr>
            <a:xfrm>
              <a:off x="2907792" y="1107948"/>
              <a:ext cx="539496" cy="539496"/>
            </a:xfrm>
            <a:prstGeom prst="ellipse">
              <a:avLst/>
            </a:prstGeom>
            <a:solidFill>
              <a:schemeClr val="bg1"/>
            </a:solidFill>
            <a:ln>
              <a:solidFill>
                <a:schemeClr val="bg2">
                  <a:alpha val="2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7537"/>
            </a:p>
          </p:txBody>
        </p:sp>
        <p:pic>
          <p:nvPicPr>
            <p:cNvPr id="42" name="Graphic 41" descr="Group brainstorm outline">
              <a:extLst>
                <a:ext uri="{FF2B5EF4-FFF2-40B4-BE49-F238E27FC236}">
                  <a16:creationId xmlns:a16="http://schemas.microsoft.com/office/drawing/2014/main" id="{6B971043-9660-01AC-74CA-CE3DDA4E9BF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04439" y="1204595"/>
              <a:ext cx="346202" cy="346202"/>
            </a:xfrm>
            <a:prstGeom prst="rect">
              <a:avLst/>
            </a:prstGeom>
          </p:spPr>
        </p:pic>
      </p:grpSp>
      <p:sp>
        <p:nvSpPr>
          <p:cNvPr id="43" name="Rounded Rectangle 16">
            <a:extLst>
              <a:ext uri="{FF2B5EF4-FFF2-40B4-BE49-F238E27FC236}">
                <a16:creationId xmlns:a16="http://schemas.microsoft.com/office/drawing/2014/main" id="{282D0CFF-ADB5-CAA9-A6EF-9871CC315CA1}"/>
              </a:ext>
            </a:extLst>
          </p:cNvPr>
          <p:cNvSpPr/>
          <p:nvPr/>
        </p:nvSpPr>
        <p:spPr>
          <a:xfrm>
            <a:off x="1395072" y="16553259"/>
            <a:ext cx="14782800" cy="13148508"/>
          </a:xfrm>
          <a:prstGeom prst="roundRect">
            <a:avLst>
              <a:gd name="adj" fmla="val 5325"/>
            </a:avLst>
          </a:prstGeom>
          <a:solidFill>
            <a:schemeClr val="bg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288000" rtlCol="0" anchor="b"/>
          <a:lstStyle/>
          <a:p>
            <a:r>
              <a:rPr lang="en-US" sz="7000" b="1" dirty="0">
                <a:latin typeface="Arial Nova" panose="020B0504020202020204" pitchFamily="34" charset="0"/>
              </a:rPr>
              <a:t>2. Methods</a:t>
            </a:r>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US" sz="4000" dirty="0">
              <a:latin typeface="Arial Nova" panose="020B0504020202020204" pitchFamily="34" charset="0"/>
            </a:endParaRPr>
          </a:p>
          <a:p>
            <a:r>
              <a:rPr lang="en-US" sz="4000" dirty="0">
                <a:latin typeface="Arial Nova" panose="020B0504020202020204" pitchFamily="34" charset="0"/>
              </a:rPr>
              <a:t>A quantitative research was conducted, using structured questionnaires applied to 150 managers from medium and large companies in the industrial and service sectors. The sample was selected for convenience, including companies that have implemented some sustainable innovation program in the last three years. The data were analyzed using descriptive statistics and correlations.</a:t>
            </a:r>
          </a:p>
        </p:txBody>
      </p:sp>
      <p:sp>
        <p:nvSpPr>
          <p:cNvPr id="44" name="TextBox 66">
            <a:extLst>
              <a:ext uri="{FF2B5EF4-FFF2-40B4-BE49-F238E27FC236}">
                <a16:creationId xmlns:a16="http://schemas.microsoft.com/office/drawing/2014/main" id="{DCF64A65-D187-60DC-D734-EEAA705A21B3}"/>
              </a:ext>
            </a:extLst>
          </p:cNvPr>
          <p:cNvSpPr txBox="1"/>
          <p:nvPr/>
        </p:nvSpPr>
        <p:spPr>
          <a:xfrm>
            <a:off x="1968241" y="23048119"/>
            <a:ext cx="7983003" cy="784895"/>
          </a:xfrm>
          <a:prstGeom prst="rect">
            <a:avLst/>
          </a:prstGeom>
        </p:spPr>
        <p:txBody>
          <a:bodyPr wrap="square" lIns="0" tIns="0" rIns="0" bIns="0" rtlCol="0" anchor="t">
            <a:spAutoFit/>
          </a:bodyPr>
          <a:lstStyle/>
          <a:p>
            <a:pPr>
              <a:lnSpc>
                <a:spcPts val="6745"/>
              </a:lnSpc>
              <a:spcBef>
                <a:spcPct val="0"/>
              </a:spcBef>
            </a:pPr>
            <a:r>
              <a:rPr lang="en-US" sz="4851" b="1" spc="-105" dirty="0">
                <a:solidFill>
                  <a:srgbClr val="92D050"/>
                </a:solidFill>
                <a:latin typeface="Arial Nova" panose="020B0504020202020204" pitchFamily="34" charset="0"/>
                <a:ea typeface="Open Sans 2 Ultra-Bold"/>
                <a:cs typeface="Arial" panose="020B0604020202020204" pitchFamily="34" charset="0"/>
                <a:sym typeface="Open Sans 2 Ultra-Bold"/>
              </a:rPr>
              <a:t>Age average - 25 years old</a:t>
            </a:r>
          </a:p>
        </p:txBody>
      </p:sp>
      <p:sp>
        <p:nvSpPr>
          <p:cNvPr id="45" name="TextBox 64">
            <a:extLst>
              <a:ext uri="{FF2B5EF4-FFF2-40B4-BE49-F238E27FC236}">
                <a16:creationId xmlns:a16="http://schemas.microsoft.com/office/drawing/2014/main" id="{38C9EBD8-22AF-C506-F881-8ECEB91CBB6A}"/>
              </a:ext>
            </a:extLst>
          </p:cNvPr>
          <p:cNvSpPr txBox="1"/>
          <p:nvPr/>
        </p:nvSpPr>
        <p:spPr>
          <a:xfrm>
            <a:off x="3699411" y="20840040"/>
            <a:ext cx="2380426" cy="1413336"/>
          </a:xfrm>
          <a:prstGeom prst="rect">
            <a:avLst/>
          </a:prstGeom>
        </p:spPr>
        <p:txBody>
          <a:bodyPr lIns="0" tIns="0" rIns="0" bIns="0" rtlCol="0" anchor="t">
            <a:spAutoFit/>
          </a:bodyPr>
          <a:lstStyle/>
          <a:p>
            <a:pPr>
              <a:lnSpc>
                <a:spcPts val="12069"/>
              </a:lnSpc>
            </a:pPr>
            <a:r>
              <a:rPr lang="en-US" sz="8620" b="1" spc="-188" dirty="0">
                <a:solidFill>
                  <a:srgbClr val="92D050"/>
                </a:solidFill>
                <a:latin typeface="Arial Nova" panose="020B0504020202020204" pitchFamily="34" charset="0"/>
                <a:ea typeface="Open Sans 2 Ultra-Bold"/>
                <a:cs typeface="Open Sans 2 Ultra-Bold"/>
                <a:sym typeface="Open Sans 2 Ultra-Bold"/>
              </a:rPr>
              <a:t>72%</a:t>
            </a:r>
          </a:p>
        </p:txBody>
      </p:sp>
      <p:sp>
        <p:nvSpPr>
          <p:cNvPr id="46" name="TextBox 65">
            <a:extLst>
              <a:ext uri="{FF2B5EF4-FFF2-40B4-BE49-F238E27FC236}">
                <a16:creationId xmlns:a16="http://schemas.microsoft.com/office/drawing/2014/main" id="{645F91CF-902B-EFFE-3F5F-22791E5A9221}"/>
              </a:ext>
            </a:extLst>
          </p:cNvPr>
          <p:cNvSpPr txBox="1"/>
          <p:nvPr/>
        </p:nvSpPr>
        <p:spPr>
          <a:xfrm>
            <a:off x="8987747" y="20840039"/>
            <a:ext cx="2911375" cy="1413336"/>
          </a:xfrm>
          <a:prstGeom prst="rect">
            <a:avLst/>
          </a:prstGeom>
        </p:spPr>
        <p:txBody>
          <a:bodyPr lIns="0" tIns="0" rIns="0" bIns="0" rtlCol="0" anchor="t">
            <a:spAutoFit/>
          </a:bodyPr>
          <a:lstStyle/>
          <a:p>
            <a:pPr>
              <a:lnSpc>
                <a:spcPts val="12069"/>
              </a:lnSpc>
            </a:pPr>
            <a:r>
              <a:rPr lang="en-US" sz="8620" b="1" spc="-188" dirty="0">
                <a:solidFill>
                  <a:srgbClr val="92D050"/>
                </a:solidFill>
                <a:latin typeface="Arial Nova" panose="020B0504020202020204" pitchFamily="34" charset="0"/>
                <a:ea typeface="Open Sans 2 Ultra-Bold"/>
                <a:cs typeface="Open Sans 2 Ultra-Bold"/>
                <a:sym typeface="Open Sans 2 Ultra-Bold"/>
              </a:rPr>
              <a:t>28%</a:t>
            </a:r>
          </a:p>
        </p:txBody>
      </p:sp>
      <p:sp>
        <p:nvSpPr>
          <p:cNvPr id="47" name="TextBox 67">
            <a:extLst>
              <a:ext uri="{FF2B5EF4-FFF2-40B4-BE49-F238E27FC236}">
                <a16:creationId xmlns:a16="http://schemas.microsoft.com/office/drawing/2014/main" id="{01F9654C-3926-917B-7813-20C426D17C95}"/>
              </a:ext>
            </a:extLst>
          </p:cNvPr>
          <p:cNvSpPr txBox="1"/>
          <p:nvPr/>
        </p:nvSpPr>
        <p:spPr>
          <a:xfrm>
            <a:off x="1968241" y="19009519"/>
            <a:ext cx="7983001" cy="730969"/>
          </a:xfrm>
          <a:prstGeom prst="rect">
            <a:avLst/>
          </a:prstGeom>
        </p:spPr>
        <p:txBody>
          <a:bodyPr wrap="square" lIns="0" tIns="0" rIns="0" bIns="0" rtlCol="0" anchor="t">
            <a:spAutoFit/>
          </a:bodyPr>
          <a:lstStyle/>
          <a:p>
            <a:pPr>
              <a:lnSpc>
                <a:spcPts val="5655"/>
              </a:lnSpc>
              <a:spcBef>
                <a:spcPct val="0"/>
              </a:spcBef>
            </a:pPr>
            <a:r>
              <a:rPr lang="en-US" sz="4851" b="1" spc="-87" dirty="0" err="1">
                <a:solidFill>
                  <a:srgbClr val="92D050"/>
                </a:solidFill>
                <a:latin typeface="Arial Nova" panose="020B0504020202020204" pitchFamily="34" charset="0"/>
                <a:ea typeface="Open Sans 2 Ultra-Bold"/>
                <a:cs typeface="Open Sans 2 Ultra-Bold"/>
                <a:sym typeface="Open Sans 2 Ultra-Bold"/>
              </a:rPr>
              <a:t>Perfil</a:t>
            </a:r>
            <a:r>
              <a:rPr lang="en-US" sz="4851" b="1" spc="-87" dirty="0">
                <a:solidFill>
                  <a:srgbClr val="92D050"/>
                </a:solidFill>
                <a:latin typeface="Arial Nova" panose="020B0504020202020204" pitchFamily="34" charset="0"/>
                <a:ea typeface="Open Sans 2 Ultra-Bold"/>
                <a:cs typeface="Open Sans 2 Ultra-Bold"/>
                <a:sym typeface="Open Sans 2 Ultra-Bold"/>
              </a:rPr>
              <a:t> dos </a:t>
            </a:r>
            <a:r>
              <a:rPr lang="en-US" sz="4851" b="1" spc="-87" dirty="0" err="1">
                <a:solidFill>
                  <a:srgbClr val="92D050"/>
                </a:solidFill>
                <a:latin typeface="Arial Nova" panose="020B0504020202020204" pitchFamily="34" charset="0"/>
                <a:ea typeface="Open Sans 2 Ultra-Bold"/>
                <a:cs typeface="Open Sans 2 Ultra-Bold"/>
                <a:sym typeface="Open Sans 2 Ultra-Bold"/>
              </a:rPr>
              <a:t>participantes</a:t>
            </a:r>
            <a:endParaRPr lang="en-US" sz="4851" b="1" spc="-87" dirty="0">
              <a:solidFill>
                <a:srgbClr val="92D050"/>
              </a:solidFill>
              <a:latin typeface="Arial Nova" panose="020B0504020202020204" pitchFamily="34" charset="0"/>
              <a:ea typeface="Open Sans 2 Ultra-Bold"/>
              <a:cs typeface="Open Sans 2 Ultra-Bold"/>
              <a:sym typeface="Open Sans 2 Ultra-Bold"/>
            </a:endParaRPr>
          </a:p>
        </p:txBody>
      </p:sp>
      <p:grpSp>
        <p:nvGrpSpPr>
          <p:cNvPr id="48" name="Group 46">
            <a:extLst>
              <a:ext uri="{FF2B5EF4-FFF2-40B4-BE49-F238E27FC236}">
                <a16:creationId xmlns:a16="http://schemas.microsoft.com/office/drawing/2014/main" id="{DCEC1CE3-142B-62FE-2FD3-B6D95AC58793}"/>
              </a:ext>
            </a:extLst>
          </p:cNvPr>
          <p:cNvGrpSpPr/>
          <p:nvPr/>
        </p:nvGrpSpPr>
        <p:grpSpPr>
          <a:xfrm>
            <a:off x="1645444" y="20566709"/>
            <a:ext cx="1858654" cy="1858654"/>
            <a:chOff x="2907792" y="1107948"/>
            <a:chExt cx="539496" cy="539496"/>
          </a:xfrm>
        </p:grpSpPr>
        <p:sp>
          <p:nvSpPr>
            <p:cNvPr id="49" name="Oval 48">
              <a:extLst>
                <a:ext uri="{FF2B5EF4-FFF2-40B4-BE49-F238E27FC236}">
                  <a16:creationId xmlns:a16="http://schemas.microsoft.com/office/drawing/2014/main" id="{D543808C-0AFC-3D57-33E4-DF473A4AED63}"/>
                </a:ext>
              </a:extLst>
            </p:cNvPr>
            <p:cNvSpPr/>
            <p:nvPr/>
          </p:nvSpPr>
          <p:spPr>
            <a:xfrm>
              <a:off x="2907792" y="1107948"/>
              <a:ext cx="539496" cy="539496"/>
            </a:xfrm>
            <a:prstGeom prst="ellipse">
              <a:avLst/>
            </a:prstGeom>
            <a:solidFill>
              <a:schemeClr val="bg1"/>
            </a:solidFill>
            <a:ln>
              <a:solidFill>
                <a:schemeClr val="bg2">
                  <a:alpha val="2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7537"/>
            </a:p>
          </p:txBody>
        </p:sp>
        <p:pic>
          <p:nvPicPr>
            <p:cNvPr id="51" name="Graphic 41">
              <a:extLst>
                <a:ext uri="{FF2B5EF4-FFF2-40B4-BE49-F238E27FC236}">
                  <a16:creationId xmlns:a16="http://schemas.microsoft.com/office/drawing/2014/main" id="{095EEF05-A112-CD30-78AD-430EF46B33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004439" y="1204595"/>
              <a:ext cx="346202" cy="346202"/>
            </a:xfrm>
            <a:prstGeom prst="rect">
              <a:avLst/>
            </a:prstGeom>
          </p:spPr>
        </p:pic>
      </p:grpSp>
      <p:grpSp>
        <p:nvGrpSpPr>
          <p:cNvPr id="52" name="Group 46">
            <a:extLst>
              <a:ext uri="{FF2B5EF4-FFF2-40B4-BE49-F238E27FC236}">
                <a16:creationId xmlns:a16="http://schemas.microsoft.com/office/drawing/2014/main" id="{C58BA6EC-0496-880F-5F2C-74FB25F27972}"/>
              </a:ext>
            </a:extLst>
          </p:cNvPr>
          <p:cNvGrpSpPr/>
          <p:nvPr/>
        </p:nvGrpSpPr>
        <p:grpSpPr>
          <a:xfrm>
            <a:off x="6674644" y="20566709"/>
            <a:ext cx="1858654" cy="1858654"/>
            <a:chOff x="2907792" y="1107948"/>
            <a:chExt cx="539496" cy="539496"/>
          </a:xfrm>
        </p:grpSpPr>
        <p:sp>
          <p:nvSpPr>
            <p:cNvPr id="53" name="Oval 52">
              <a:extLst>
                <a:ext uri="{FF2B5EF4-FFF2-40B4-BE49-F238E27FC236}">
                  <a16:creationId xmlns:a16="http://schemas.microsoft.com/office/drawing/2014/main" id="{7BBE6DF9-CBE8-E097-4B92-0484A01E0F33}"/>
                </a:ext>
              </a:extLst>
            </p:cNvPr>
            <p:cNvSpPr/>
            <p:nvPr/>
          </p:nvSpPr>
          <p:spPr>
            <a:xfrm>
              <a:off x="2907792" y="1107948"/>
              <a:ext cx="539496" cy="539496"/>
            </a:xfrm>
            <a:prstGeom prst="ellipse">
              <a:avLst/>
            </a:prstGeom>
            <a:solidFill>
              <a:schemeClr val="bg1"/>
            </a:solidFill>
            <a:ln>
              <a:solidFill>
                <a:schemeClr val="bg2">
                  <a:alpha val="2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sz="7537"/>
            </a:p>
          </p:txBody>
        </p:sp>
        <p:pic>
          <p:nvPicPr>
            <p:cNvPr id="54" name="Graphic 41" descr="Masculino com preenchimento sólido">
              <a:extLst>
                <a:ext uri="{FF2B5EF4-FFF2-40B4-BE49-F238E27FC236}">
                  <a16:creationId xmlns:a16="http://schemas.microsoft.com/office/drawing/2014/main" id="{518BFC26-D7A6-31FA-D6E4-4836AB736E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004439" y="1204595"/>
              <a:ext cx="346202" cy="346202"/>
            </a:xfrm>
            <a:prstGeom prst="rect">
              <a:avLst/>
            </a:prstGeom>
          </p:spPr>
        </p:pic>
      </p:grpSp>
      <p:sp>
        <p:nvSpPr>
          <p:cNvPr id="56" name="Rounded Rectangle 16">
            <a:extLst>
              <a:ext uri="{FF2B5EF4-FFF2-40B4-BE49-F238E27FC236}">
                <a16:creationId xmlns:a16="http://schemas.microsoft.com/office/drawing/2014/main" id="{21A217BA-9654-DE3B-244F-6F728CAD4B26}"/>
              </a:ext>
            </a:extLst>
          </p:cNvPr>
          <p:cNvSpPr/>
          <p:nvPr/>
        </p:nvSpPr>
        <p:spPr>
          <a:xfrm>
            <a:off x="1395072" y="29988707"/>
            <a:ext cx="14782800" cy="10113037"/>
          </a:xfrm>
          <a:prstGeom prst="roundRect">
            <a:avLst>
              <a:gd name="adj" fmla="val 5325"/>
            </a:avLst>
          </a:prstGeom>
          <a:solidFill>
            <a:schemeClr val="bg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0" rtlCol="0" anchor="t"/>
          <a:lstStyle/>
          <a:p>
            <a:r>
              <a:rPr lang="en-US" sz="7000" b="1" dirty="0">
                <a:latin typeface="Arial Nova" panose="020B0504020202020204" pitchFamily="34" charset="0"/>
              </a:rPr>
              <a:t>4. Final Remarks </a:t>
            </a:r>
          </a:p>
          <a:p>
            <a:endParaRPr lang="en-BR" sz="7000" b="1" dirty="0">
              <a:latin typeface="Arial Nova" panose="020B0504020202020204" pitchFamily="34" charset="0"/>
            </a:endParaRPr>
          </a:p>
          <a:p>
            <a:r>
              <a:rPr lang="en-US" sz="4000" dirty="0">
                <a:latin typeface="Arial Nova" panose="020B0504020202020204" pitchFamily="34" charset="0"/>
                <a:cs typeface="Arial" panose="020B0604020202020204" pitchFamily="34" charset="0"/>
                <a:sym typeface="Open Sans 2 Medium"/>
              </a:rPr>
              <a:t>Sustainability has become a fundamental strategic element for companies seeking innovation and competitiveness in today's market. Integrating sustainable practices with innovative processes can directly impact organizational performance, influencing productivity, corporate image, and operational efficiency. However, the degree of impact of these practices is still little explored.</a:t>
            </a:r>
            <a:endParaRPr lang="en-BR" sz="4000" dirty="0">
              <a:latin typeface="Arial Nova" panose="020B0504020202020204" pitchFamily="34" charset="0"/>
              <a:cs typeface="Arial" panose="020B0604020202020204" pitchFamily="34" charset="0"/>
            </a:endParaRPr>
          </a:p>
        </p:txBody>
      </p:sp>
      <p:sp>
        <p:nvSpPr>
          <p:cNvPr id="57" name="Rounded Rectangle 16">
            <a:extLst>
              <a:ext uri="{FF2B5EF4-FFF2-40B4-BE49-F238E27FC236}">
                <a16:creationId xmlns:a16="http://schemas.microsoft.com/office/drawing/2014/main" id="{1393A261-F601-8332-F580-51704C69694D}"/>
              </a:ext>
            </a:extLst>
          </p:cNvPr>
          <p:cNvSpPr/>
          <p:nvPr/>
        </p:nvSpPr>
        <p:spPr>
          <a:xfrm>
            <a:off x="16489066" y="16529843"/>
            <a:ext cx="14782800" cy="13148508"/>
          </a:xfrm>
          <a:prstGeom prst="roundRect">
            <a:avLst>
              <a:gd name="adj" fmla="val 5325"/>
            </a:avLst>
          </a:prstGeom>
          <a:solidFill>
            <a:schemeClr val="bg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288000" rtlCol="0" anchor="b"/>
          <a:lstStyle/>
          <a:p>
            <a:r>
              <a:rPr lang="pt-BR" sz="7000" b="1" dirty="0">
                <a:latin typeface="Arial Nova" panose="020B0504020202020204" pitchFamily="34" charset="0"/>
              </a:rPr>
              <a:t>3. </a:t>
            </a:r>
            <a:r>
              <a:rPr lang="pt-BR" sz="7000" b="1" dirty="0" err="1">
                <a:latin typeface="Arial Nova" panose="020B0504020202020204" pitchFamily="34" charset="0"/>
              </a:rPr>
              <a:t>Results</a:t>
            </a:r>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BR" sz="7000" b="1" dirty="0">
              <a:latin typeface="Arial Nova" panose="020B0504020202020204" pitchFamily="34" charset="0"/>
            </a:endParaRPr>
          </a:p>
          <a:p>
            <a:endParaRPr lang="en-US" sz="4000" dirty="0">
              <a:latin typeface="Arial Nova" panose="020B0504020202020204" pitchFamily="34" charset="0"/>
            </a:endParaRPr>
          </a:p>
          <a:p>
            <a:endParaRPr lang="en-US" sz="4000" dirty="0">
              <a:latin typeface="Arial Nova" panose="020B0504020202020204" pitchFamily="34" charset="0"/>
            </a:endParaRPr>
          </a:p>
          <a:p>
            <a:r>
              <a:rPr lang="en-US" sz="4000" dirty="0">
                <a:latin typeface="Arial Nova" panose="020B0504020202020204" pitchFamily="34" charset="0"/>
              </a:rPr>
              <a:t>The results indicate that 72% of companies adopting sustainable innovation practices show a significant increase in operational efficiency. Additionally, 65% of managers reported an improvement in the institutional image among clients and partners. The correlational analysis revealed a moderate positive relationship (r = 0.58) between the degree of sustainable innovation and financial performance indicators, such as revenue increase and cost reduction.</a:t>
            </a:r>
          </a:p>
        </p:txBody>
      </p:sp>
      <p:graphicFrame>
        <p:nvGraphicFramePr>
          <p:cNvPr id="58" name="Chart 57">
            <a:extLst>
              <a:ext uri="{FF2B5EF4-FFF2-40B4-BE49-F238E27FC236}">
                <a16:creationId xmlns:a16="http://schemas.microsoft.com/office/drawing/2014/main" id="{422A0757-A434-413D-92B7-6774FDCD17D5}"/>
              </a:ext>
            </a:extLst>
          </p:cNvPr>
          <p:cNvGraphicFramePr/>
          <p:nvPr>
            <p:extLst>
              <p:ext uri="{D42A27DB-BD31-4B8C-83A1-F6EECF244321}">
                <p14:modId xmlns:p14="http://schemas.microsoft.com/office/powerpoint/2010/main" val="3699030757"/>
              </p:ext>
            </p:extLst>
          </p:nvPr>
        </p:nvGraphicFramePr>
        <p:xfrm>
          <a:off x="17865196" y="17952889"/>
          <a:ext cx="12030540" cy="6226660"/>
        </p:xfrm>
        <a:graphic>
          <a:graphicData uri="http://schemas.openxmlformats.org/drawingml/2006/chart">
            <c:chart xmlns:c="http://schemas.openxmlformats.org/drawingml/2006/chart" xmlns:r="http://schemas.openxmlformats.org/officeDocument/2006/relationships" r:id="rId14"/>
          </a:graphicData>
        </a:graphic>
      </p:graphicFrame>
      <p:sp>
        <p:nvSpPr>
          <p:cNvPr id="62" name="Rounded Rectangle 16">
            <a:extLst>
              <a:ext uri="{FF2B5EF4-FFF2-40B4-BE49-F238E27FC236}">
                <a16:creationId xmlns:a16="http://schemas.microsoft.com/office/drawing/2014/main" id="{00706487-ABA4-150A-184E-3C3D4313B686}"/>
              </a:ext>
            </a:extLst>
          </p:cNvPr>
          <p:cNvSpPr/>
          <p:nvPr/>
        </p:nvSpPr>
        <p:spPr>
          <a:xfrm>
            <a:off x="16489066" y="29988706"/>
            <a:ext cx="14782800" cy="10113037"/>
          </a:xfrm>
          <a:prstGeom prst="roundRect">
            <a:avLst>
              <a:gd name="adj" fmla="val 5325"/>
            </a:avLst>
          </a:prstGeom>
          <a:solidFill>
            <a:schemeClr val="bg1">
              <a:alpha val="10000"/>
            </a:schemeClr>
          </a:solidFill>
          <a:ln w="19050">
            <a:gradFill>
              <a:gsLst>
                <a:gs pos="0">
                  <a:schemeClr val="accent1">
                    <a:lumMod val="5000"/>
                    <a:lumOff val="95000"/>
                    <a:alpha val="0"/>
                  </a:schemeClr>
                </a:gs>
                <a:gs pos="98000">
                  <a:schemeClr val="bg1">
                    <a:lumMod val="81736"/>
                    <a:lumOff val="18264"/>
                    <a:alpha val="49000"/>
                  </a:schemeClr>
                </a:gs>
              </a:gsLst>
              <a:lin ang="21594000" scaled="0"/>
            </a:gra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0" rtlCol="0" anchor="t"/>
          <a:lstStyle/>
          <a:p>
            <a:r>
              <a:rPr lang="en-BR" sz="7000" b="1" dirty="0">
                <a:latin typeface="Arial Nova" panose="020B0504020202020204" pitchFamily="34" charset="0"/>
              </a:rPr>
              <a:t>References</a:t>
            </a:r>
          </a:p>
          <a:p>
            <a:endParaRPr lang="en-US" sz="3000" dirty="0">
              <a:latin typeface="Arial Nova" panose="020B0504020202020204" pitchFamily="34" charset="0"/>
              <a:sym typeface="Open Sans 1"/>
              <a:hlinkClick r:id="rId15" tooltip="https://www.google.com/search?q=Meadows%2C+D.+H.%2C+Meadows%2C+D.+L.%2C+Randers%2C+J.%2C+%26+Behrens%2C+W.+W.+%281972%29.+The+limits+to+growth%3A+A+report+for+the+Club+of+Rome%27s+project+on+the+predicament+of+mankind.&amp;sca_esv=0cca2ee0e671afa3&amp;biw=1440&amp;bih=731&amp;aic=0&amp;sxsrf=ANbL-n5ZiuPlC-HaG9l0BTBu6PHf44S8GA%3A1770054295591&amp;ei=l-KAaaPcI7Kg1sQP8P3WsAs&amp;ved=2ahUKEwiX3sGRrruSAxV9q5UCHbTWE0QQgK4QegQIAhAB&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endParaRPr>
          </a:p>
          <a:p>
            <a:r>
              <a:rPr lang="en-US" sz="3000" dirty="0">
                <a:latin typeface="Arial Nova" panose="020B0504020202020204" pitchFamily="34" charset="0"/>
                <a:sym typeface="Open Sans 1"/>
                <a:hlinkClick r:id="rId15" tooltip="https://www.google.com/search?q=Meadows%2C+D.+H.%2C+Meadows%2C+D.+L.%2C+Randers%2C+J.%2C+%26+Behrens%2C+W.+W.+%281972%29.+The+limits+to+growth%3A+A+report+for+the+Club+of+Rome%27s+project+on+the+predicament+of+mankind.&amp;sca_esv=0cca2ee0e671afa3&amp;biw=1440&amp;bih=731&amp;aic=0&amp;sxsrf=ANbL-n5ZiuPlC-HaG9l0BTBu6PHf44S8GA%3A1770054295591&amp;ei=l-KAaaPcI7Kg1sQP8P3WsAs&amp;ved=2ahUKEwiX3sGRrruSAxV9q5UCHbTWE0QQgK4QegQIAhAB&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Meadows, D. H., Meadows, D. L., Randers, J., &amp; Behrens, W. W. (1972). </a:t>
            </a:r>
            <a:r>
              <a:rPr lang="en-US" sz="3000" dirty="0">
                <a:latin typeface="Arial Nova" panose="020B0504020202020204" pitchFamily="34" charset="0"/>
                <a:sym typeface="Open Sans 1 Italics"/>
                <a:hlinkClick r:id="rId15" tooltip="https://www.google.com/search?q=Meadows%2C+D.+H.%2C+Meadows%2C+D.+L.%2C+Randers%2C+J.%2C+%26+Behrens%2C+W.+W.+%281972%29.+The+limits+to+growth%3A+A+report+for+the+Club+of+Rome%27s+project+on+the+predicament+of+mankind.&amp;sca_esv=0cca2ee0e671afa3&amp;biw=1440&amp;bih=731&amp;aic=0&amp;sxsrf=ANbL-n5ZiuPlC-HaG9l0BTBu6PHf44S8GA%3A1770054295591&amp;ei=l-KAaaPcI7Kg1sQP8P3WsAs&amp;ved=2ahUKEwiX3sGRrruSAxV9q5UCHbTWE0QQgK4QegQIAhAB&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The limits to growth: A report for the Club of Rome's project on the predicament of mankind</a:t>
            </a:r>
            <a:r>
              <a:rPr lang="en-US" sz="3000" dirty="0">
                <a:latin typeface="Arial Nova" panose="020B0504020202020204" pitchFamily="34" charset="0"/>
                <a:sym typeface="Open Sans 1"/>
                <a:hlinkClick r:id="rId15" tooltip="https://www.google.com/search?q=Meadows%2C+D.+H.%2C+Meadows%2C+D.+L.%2C+Randers%2C+J.%2C+%26+Behrens%2C+W.+W.+%281972%29.+The+limits+to+growth%3A+A+report+for+the+Club+of+Rome%27s+project+on+the+predicament+of+mankind.&amp;sca_esv=0cca2ee0e671afa3&amp;biw=1440&amp;bih=731&amp;aic=0&amp;sxsrf=ANbL-n5ZiuPlC-HaG9l0BTBu6PHf44S8GA%3A1770054295591&amp;ei=l-KAaaPcI7Kg1sQP8P3WsAs&amp;ved=2ahUKEwiX3sGRrruSAxV9q5UCHbTWE0QQgK4QegQIAhAB&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a:t>
            </a:r>
            <a:r>
              <a:rPr lang="en-US" sz="3000" dirty="0">
                <a:latin typeface="Arial Nova" panose="020B0504020202020204" pitchFamily="34" charset="0"/>
                <a:sym typeface="Open Sans 1"/>
              </a:rPr>
              <a:t> Universe Books.</a:t>
            </a:r>
          </a:p>
          <a:p>
            <a:endParaRPr lang="en-US" sz="3000" dirty="0">
              <a:latin typeface="Arial Nova" panose="020B0504020202020204" pitchFamily="34" charset="0"/>
              <a:sym typeface="Open Sans 1"/>
            </a:endParaRPr>
          </a:p>
          <a:p>
            <a:r>
              <a:rPr lang="en-US" sz="3000" dirty="0">
                <a:latin typeface="Arial Nova" panose="020B0504020202020204" pitchFamily="34" charset="0"/>
                <a:sym typeface="Open Sans 1"/>
                <a:hlinkClick r:id="rId16" tooltip="https://www.google.com/search?q=World+Commission+on+Environment+and+Development.+%281987%29.+Our+common+future+%28Brundtland+Report%29.&amp;sca_esv=0cca2ee0e671afa3&amp;biw=1440&amp;bih=731&amp;aic=0&amp;sxsrf=ANbL-n5ZiuPlC-HaG9l0BTBu6PHf44S8GA%3A1770054295591&amp;ei=l-KAaaPcI7Kg1sQP8P3WsAs&amp;ved=2ahUKEwiX3sGRrruSAxV9q5UCHbTWE0QQgK4QegQIAhAE&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World Commission on Environment and Development. (1987). Our common future (Brundtland Report).</a:t>
            </a:r>
            <a:r>
              <a:rPr lang="en-US" sz="3000" dirty="0">
                <a:latin typeface="Arial Nova" panose="020B0504020202020204" pitchFamily="34" charset="0"/>
                <a:sym typeface="Open Sans 1"/>
              </a:rPr>
              <a:t> Oxford University Press.</a:t>
            </a:r>
          </a:p>
          <a:p>
            <a:endParaRPr lang="en-US" sz="3000" dirty="0">
              <a:latin typeface="Arial Nova" panose="020B0504020202020204" pitchFamily="34" charset="0"/>
              <a:sym typeface="Open Sans 1"/>
            </a:endParaRPr>
          </a:p>
          <a:p>
            <a:r>
              <a:rPr lang="en-US" sz="3000" dirty="0">
                <a:latin typeface="Arial Nova" panose="020B0504020202020204" pitchFamily="34" charset="0"/>
                <a:sym typeface="Open Sans 1"/>
                <a:hlinkClick r:id="rId17" tooltip="https://www.google.com/search?q=Elkington%2C+J.+%281997%29.+Cannibals+with+forks%3A+The+triple+bottom+line+of+21st+century+business.&amp;sca_esv=0cca2ee0e671afa3&amp;biw=1440&amp;bih=731&amp;aic=0&amp;sxsrf=ANbL-n5ZiuPlC-HaG9l0BTBu6PHf44S8GA%3A1770054295591&amp;ei=l-KAaaPcI7Kg1sQP8P3WsAs&amp;ved=2ahUKEwiX3sGRrruSAxV9q5UCHbTWE0QQgK4QegQIAhAH&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Elkington, J. (1997). Cannibals with forks: The triple bottom line of 21st century business.</a:t>
            </a:r>
            <a:r>
              <a:rPr lang="en-US" sz="3000" dirty="0">
                <a:latin typeface="Arial Nova" panose="020B0504020202020204" pitchFamily="34" charset="0"/>
                <a:sym typeface="Open Sans 1"/>
              </a:rPr>
              <a:t> Capstone.</a:t>
            </a:r>
          </a:p>
          <a:p>
            <a:endParaRPr lang="en-US" sz="3000" dirty="0">
              <a:latin typeface="Arial Nova" panose="020B0504020202020204" pitchFamily="34" charset="0"/>
              <a:sym typeface="Open Sans 1"/>
            </a:endParaRPr>
          </a:p>
          <a:p>
            <a:r>
              <a:rPr lang="en-US" sz="3000" dirty="0">
                <a:latin typeface="Arial Nova" panose="020B0504020202020204" pitchFamily="34" charset="0"/>
                <a:sym typeface="Open Sans 1"/>
                <a:hlinkClick r:id="rId18" tooltip="https://www.google.com/search?q=Rockstr%C3%B6m%2C+J.%2C+Steffen%2C+W.%2C+Noone%2C+K.%2C+Persson%2C+%C3%85.%2C+Chapin%2C+F.+S.%2C+Lambin%2C+E.+F.%2C+...+%26+Foley%2C+J.+A.+%282009%29.+A+safe+operating+space+for+humanity.&amp;sca_esv=0cca2ee0e671afa3&amp;biw=1440&amp;bih=731&amp;aic=0&amp;sxsrf=ANbL-n5ZiuPlC-HaG9l0BTBu6PHf44S8GA%3A1770054295591&amp;ei=l-KAaaPcI7Kg1sQP8P3WsAs&amp;ved=2ahUKEwiX3sGRrruSAxV9q5UCHbTWE0QQgK4QegQIAhAL&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Rockström, J., Steffen, W., Noone, K., Persson, Å., Chapin, F. S., Lambin, E. F., ... &amp; Foley, J. A. (2009). A safe operating space for humanity.</a:t>
            </a:r>
            <a:r>
              <a:rPr lang="en-US" sz="3000" dirty="0">
                <a:latin typeface="Arial Nova" panose="020B0504020202020204" pitchFamily="34" charset="0"/>
                <a:sym typeface="Open Sans 1"/>
              </a:rPr>
              <a:t> Nature, 461(7263), 472-475.</a:t>
            </a:r>
          </a:p>
          <a:p>
            <a:endParaRPr lang="en-US" sz="3000" dirty="0">
              <a:latin typeface="Arial Nova" panose="020B0504020202020204" pitchFamily="34" charset="0"/>
              <a:sym typeface="Open Sans 1"/>
            </a:endParaRPr>
          </a:p>
          <a:p>
            <a:r>
              <a:rPr lang="en-US" sz="3000" dirty="0">
                <a:latin typeface="Arial Nova" panose="020B0504020202020204" pitchFamily="34" charset="0"/>
                <a:sym typeface="Open Sans 1"/>
                <a:hlinkClick r:id="rId19" tooltip="https://www.google.com/search?q=United+Nations.+%282015%29.+Transforming+our+world%3A+The+2030+Agenda+for+Sustainable+Development+%28A%2FRES%2F70%2F1%29.&amp;sca_esv=0cca2ee0e671afa3&amp;biw=1440&amp;bih=731&amp;aic=0&amp;sxsrf=ANbL-n5ZiuPlC-HaG9l0BTBu6PHf44S8GA%3A1770054295591&amp;ei=l-KAaaPcI7Kg1sQP8P3WsAs&amp;ved=2ahUKEwiX3sGRrruSAxV9q5UCHbTWE0QQgK4QegQIAhAP&amp;uact=5&amp;oq=5+TOP+REFERENCES+SUSTAINABILITY+APA&amp;gs_lp=Egxnd3Mtd2l6LXNlcnAiIzUgVE9QIFJFRkVSRU5DRVMgU1VTVEFJTkFCSUxJVFkgQVBBMgUQIRigATIFECEYoAEyBRAhGKABMgUQIRigAUjdB1CaAViqBnABeACQAQCYAdwBoAHKBaoBBTAuMy4xuAEDyAEA-AEBmAIFoALlBcICCBAAGO8FGLADmAMAiAYBkAYFkgcFMS4zLjGgB7kMsgcFMC4zLjG4B-EFwgcFMC4yLjPIBw6ACAE&amp;sclient=gws-wiz-serp">
                  <a:extLst>
                    <a:ext uri="{A12FA001-AC4F-418D-AE19-62706E023703}">
                      <ahyp:hlinkClr xmlns:ahyp="http://schemas.microsoft.com/office/drawing/2018/hyperlinkcolor" val="tx"/>
                    </a:ext>
                  </a:extLst>
                </a:hlinkClick>
              </a:rPr>
              <a:t>United Nations. (2015). Transforming our world: The 2030 Agenda for Sustainable Development (A/RES/70/1).</a:t>
            </a:r>
          </a:p>
        </p:txBody>
      </p:sp>
      <p:sp>
        <p:nvSpPr>
          <p:cNvPr id="2" name="Retângulo 1">
            <a:extLst>
              <a:ext uri="{FF2B5EF4-FFF2-40B4-BE49-F238E27FC236}">
                <a16:creationId xmlns:a16="http://schemas.microsoft.com/office/drawing/2014/main" id="{5F6AF5E2-0F16-96D0-FAE6-04611EC35A88}"/>
              </a:ext>
            </a:extLst>
          </p:cNvPr>
          <p:cNvSpPr/>
          <p:nvPr/>
        </p:nvSpPr>
        <p:spPr>
          <a:xfrm>
            <a:off x="7208044" y="-6517481"/>
            <a:ext cx="20116800" cy="54864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600" dirty="0" err="1"/>
              <a:t>Choose</a:t>
            </a:r>
            <a:r>
              <a:rPr lang="pt-BR" sz="16600" dirty="0"/>
              <a:t> </a:t>
            </a:r>
            <a:r>
              <a:rPr lang="pt-BR" sz="16600" dirty="0" err="1"/>
              <a:t>option</a:t>
            </a:r>
            <a:r>
              <a:rPr lang="pt-BR" sz="16600" dirty="0"/>
              <a:t> 1 </a:t>
            </a:r>
            <a:r>
              <a:rPr lang="pt-BR" sz="16600" dirty="0" err="1"/>
              <a:t>or</a:t>
            </a:r>
            <a:r>
              <a:rPr lang="pt-BR" sz="16600" dirty="0"/>
              <a:t> 2</a:t>
            </a:r>
          </a:p>
        </p:txBody>
      </p:sp>
      <p:sp>
        <p:nvSpPr>
          <p:cNvPr id="3" name="Retângulo 2">
            <a:extLst>
              <a:ext uri="{FF2B5EF4-FFF2-40B4-BE49-F238E27FC236}">
                <a16:creationId xmlns:a16="http://schemas.microsoft.com/office/drawing/2014/main" id="{A6D43429-42D8-AC66-FF07-B9AEB4019BD6}"/>
              </a:ext>
            </a:extLst>
          </p:cNvPr>
          <p:cNvSpPr/>
          <p:nvPr/>
        </p:nvSpPr>
        <p:spPr>
          <a:xfrm>
            <a:off x="-23500556" y="6464228"/>
            <a:ext cx="20116800" cy="54864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600" dirty="0"/>
              <a:t>OPTION 2</a:t>
            </a:r>
          </a:p>
        </p:txBody>
      </p:sp>
    </p:spTree>
    <p:extLst>
      <p:ext uri="{BB962C8B-B14F-4D97-AF65-F5344CB8AC3E}">
        <p14:creationId xmlns:p14="http://schemas.microsoft.com/office/powerpoint/2010/main" val="380779421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DDB3DF145543724CAE03B74D2564C9AD" ma:contentTypeVersion="12" ma:contentTypeDescription="Crie um novo documento." ma:contentTypeScope="" ma:versionID="2116b191bf9403ac3efe2313517af091">
  <xsd:schema xmlns:xsd="http://www.w3.org/2001/XMLSchema" xmlns:xs="http://www.w3.org/2001/XMLSchema" xmlns:p="http://schemas.microsoft.com/office/2006/metadata/properties" xmlns:ns2="d7e1f5db-b590-47f1-b16e-f8450b04779b" xmlns:ns3="58ab23ef-238e-4884-934d-a92e878e8f49" targetNamespace="http://schemas.microsoft.com/office/2006/metadata/properties" ma:root="true" ma:fieldsID="69adf9054fefdac9e6361a4a53bcc431" ns2:_="" ns3:_="">
    <xsd:import namespace="d7e1f5db-b590-47f1-b16e-f8450b04779b"/>
    <xsd:import namespace="58ab23ef-238e-4884-934d-a92e878e8f4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1f5db-b590-47f1-b16e-f8450b0477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Marcações de imagem" ma:readOnly="false" ma:fieldId="{5cf76f15-5ced-4ddc-b409-7134ff3c332f}" ma:taxonomyMulti="true" ma:sspId="2c421cf5-4a25-4d10-ad44-c94ff73c892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ab23ef-238e-4884-934d-a92e878e8f4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f3bf931-4a6e-48bd-9941-bfe53f9ae8f0}" ma:internalName="TaxCatchAll" ma:showField="CatchAllData" ma:web="58ab23ef-238e-4884-934d-a92e878e8f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e1f5db-b590-47f1-b16e-f8450b04779b">
      <Terms xmlns="http://schemas.microsoft.com/office/infopath/2007/PartnerControls"/>
    </lcf76f155ced4ddcb4097134ff3c332f>
    <TaxCatchAll xmlns="58ab23ef-238e-4884-934d-a92e878e8f49" xsi:nil="true"/>
  </documentManagement>
</p:properties>
</file>

<file path=customXml/itemProps1.xml><?xml version="1.0" encoding="utf-8"?>
<ds:datastoreItem xmlns:ds="http://schemas.openxmlformats.org/officeDocument/2006/customXml" ds:itemID="{5F54F3BE-09E8-4C45-A306-D68A950C7D84}">
  <ds:schemaRefs>
    <ds:schemaRef ds:uri="http://schemas.microsoft.com/sharepoint/v3/contenttype/forms"/>
  </ds:schemaRefs>
</ds:datastoreItem>
</file>

<file path=customXml/itemProps2.xml><?xml version="1.0" encoding="utf-8"?>
<ds:datastoreItem xmlns:ds="http://schemas.openxmlformats.org/officeDocument/2006/customXml" ds:itemID="{0828F7BD-92FA-44C8-89BF-0CA27B3DEF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e1f5db-b590-47f1-b16e-f8450b04779b"/>
    <ds:schemaRef ds:uri="58ab23ef-238e-4884-934d-a92e878e8f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6E6380-E5C2-490A-ABD5-E326D14917E0}">
  <ds:schemaRef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d7e1f5db-b590-47f1-b16e-f8450b04779b"/>
    <ds:schemaRef ds:uri="http://schemas.microsoft.com/office/infopath/2007/PartnerControls"/>
    <ds:schemaRef ds:uri="http://purl.org/dc/terms/"/>
    <ds:schemaRef ds:uri="http://purl.org/dc/elements/1.1/"/>
    <ds:schemaRef ds:uri="58ab23ef-238e-4884-934d-a92e878e8f49"/>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449</TotalTime>
  <Words>882</Words>
  <Application>Microsoft Macintosh PowerPoint</Application>
  <PresentationFormat>Personalizar</PresentationFormat>
  <Paragraphs>96</Paragraphs>
  <Slides>2</Slides>
  <Notes>2</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vt:i4>
      </vt:variant>
    </vt:vector>
  </HeadingPairs>
  <TitlesOfParts>
    <vt:vector size="7" baseType="lpstr">
      <vt:lpstr>Arial Nova</vt:lpstr>
      <vt:lpstr>Arial</vt:lpstr>
      <vt:lpstr>Calibri</vt:lpstr>
      <vt:lpstr>Aptos</vt:lpstr>
      <vt:lpstr>1_Office Theme</vt:lpstr>
      <vt:lpstr>Content title</vt:lpstr>
      <vt:lpstr>Content title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poster-banner Scorai 2026</dc:title>
  <cp:lastModifiedBy>Caroline Dutra</cp:lastModifiedBy>
  <cp:revision>8</cp:revision>
  <dcterms:created xsi:type="dcterms:W3CDTF">2006-08-16T00:00:00Z</dcterms:created>
  <dcterms:modified xsi:type="dcterms:W3CDTF">2026-02-20T18:27:34Z</dcterms:modified>
  <dc:identifier>DAHAMgM0b-w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0x010100DDB3DF145543724CAE03B74D2564C9AD</vt:lpwstr>
  </property>
  <property fmtid="{D5CDD505-2E9C-101B-9397-08002B2CF9AE}" pid="3" name="MediaServiceImageTags">
    <vt:lpwstr/>
  </property>
</Properties>
</file>