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89" r:id="rId6"/>
    <p:sldId id="285" r:id="rId7"/>
    <p:sldId id="286" r:id="rId8"/>
    <p:sldId id="259" r:id="rId9"/>
    <p:sldId id="283" r:id="rId10"/>
    <p:sldId id="287" r:id="rId11"/>
    <p:sldId id="288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6DA0"/>
    <a:srgbClr val="4EA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4C60B-2B83-8B44-A819-C78A060B3444}" v="116" dt="2026-02-03T20:24:26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2" autoAdjust="0"/>
    <p:restoredTop sz="94726"/>
  </p:normalViewPr>
  <p:slideViewPr>
    <p:cSldViewPr snapToGrid="0">
      <p:cViewPr varScale="1">
        <p:scale>
          <a:sx n="102" d="100"/>
          <a:sy n="102" d="100"/>
        </p:scale>
        <p:origin x="184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6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4F6256-62FA-72D3-57B2-59131C3742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60F51-F3B9-40F2-7B63-B770F5B419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8ECD9-1488-E642-92DC-EEED53101CDC}" type="datetimeFigureOut">
              <a:rPr lang="en-BR" smtClean="0"/>
              <a:t>2/20/26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BD838-B196-20F9-5845-52E29CD927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A0A1B-FEFD-BEDC-505B-517317243A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47ECB-C9D2-3941-8A73-BC92C5981DD1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5509834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A4DDC-9976-8040-BCFD-3846ED806684}" type="datetimeFigureOut">
              <a:rPr lang="en-BR" smtClean="0"/>
              <a:t>2/20/26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1D07C-E173-AC41-9723-103D91B5BCC7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1180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D07C-E173-AC41-9723-103D91B5BCC7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56113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EF923-6055-0549-BB74-492BBE11FBD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1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  <a:p>
            <a:br>
              <a:rPr lang="en-BR" dirty="0"/>
            </a:br>
            <a:endParaRPr lang="en-BR" dirty="0"/>
          </a:p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D07C-E173-AC41-9723-103D91B5BCC7}" type="slidenum">
              <a:rPr lang="en-BR" smtClean="0"/>
              <a:t>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69374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4.wdp"/><Relationship Id="rId5" Type="http://schemas.openxmlformats.org/officeDocument/2006/relationships/image" Target="../media/image8.png"/><Relationship Id="rId4" Type="http://schemas.microsoft.com/office/2007/relationships/hdphoto" Target="../media/hdphoto13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5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7.wdp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9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2.wdp"/><Relationship Id="rId5" Type="http://schemas.openxmlformats.org/officeDocument/2006/relationships/image" Target="../media/image7.png"/><Relationship Id="rId4" Type="http://schemas.microsoft.com/office/2007/relationships/hdphoto" Target="../media/hdphoto1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835F7967-65DE-16DC-304F-39BE59403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851B3-C777-33B2-83DA-5321FC48F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20000"/>
                </a:schemeClr>
              </a:gs>
              <a:gs pos="63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2" name="Picture 1" descr="A building with a tree and a pond&#10;&#10;AI-generated content may be incorrect.">
            <a:extLst>
              <a:ext uri="{FF2B5EF4-FFF2-40B4-BE49-F238E27FC236}">
                <a16:creationId xmlns:a16="http://schemas.microsoft.com/office/drawing/2014/main" id="{ADA186EF-B0EA-BAC4-FAB9-7FFB840AD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D423B5-B575-7A26-D65B-1054F9956B6A}"/>
              </a:ext>
            </a:extLst>
          </p:cNvPr>
          <p:cNvGrpSpPr/>
          <p:nvPr userDrawn="1"/>
        </p:nvGrpSpPr>
        <p:grpSpPr>
          <a:xfrm>
            <a:off x="2752344" y="2103120"/>
            <a:ext cx="9439656" cy="2651761"/>
            <a:chOff x="2752344" y="2112263"/>
            <a:chExt cx="9439656" cy="2651761"/>
          </a:xfrm>
        </p:grpSpPr>
        <p:sp>
          <p:nvSpPr>
            <p:cNvPr id="4" name="Round Same Side Corner Rectangle 3">
              <a:extLst>
                <a:ext uri="{FF2B5EF4-FFF2-40B4-BE49-F238E27FC236}">
                  <a16:creationId xmlns:a16="http://schemas.microsoft.com/office/drawing/2014/main" id="{F0DFFCFD-FAD7-8B0D-3A04-CEDE5C61138E}"/>
                </a:ext>
              </a:extLst>
            </p:cNvPr>
            <p:cNvSpPr/>
            <p:nvPr/>
          </p:nvSpPr>
          <p:spPr>
            <a:xfrm rot="16200000">
              <a:off x="6146291" y="-1281684"/>
              <a:ext cx="2651761" cy="94396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1A796D6-7757-5192-B5D6-6BA9BD259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62860" y="2355974"/>
              <a:ext cx="6266281" cy="2164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55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4E10687D-3F34-87F7-BDA8-6E07ED66F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0E93CF-001E-0D76-3AF8-4AA428DD772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20000"/>
                </a:schemeClr>
              </a:gs>
              <a:gs pos="63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14" name="Picture 13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AC44673D-3796-E0FE-19F6-016C6CDF62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19" name="Picture 18" descr="A black and green gradient&#10;&#10;AI-generated content may be incorrect.">
            <a:extLst>
              <a:ext uri="{FF2B5EF4-FFF2-40B4-BE49-F238E27FC236}">
                <a16:creationId xmlns:a16="http://schemas.microsoft.com/office/drawing/2014/main" id="{2B957EE8-7334-2643-948F-E644318A46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sp>
        <p:nvSpPr>
          <p:cNvPr id="7" name="Online Image Placeholder 6">
            <a:extLst>
              <a:ext uri="{FF2B5EF4-FFF2-40B4-BE49-F238E27FC236}">
                <a16:creationId xmlns:a16="http://schemas.microsoft.com/office/drawing/2014/main" id="{7892167E-3157-F5B1-3944-5E57F6FDE4E2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9241631" y="1179871"/>
            <a:ext cx="2576513" cy="2517775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BR"/>
          </a:p>
        </p:txBody>
      </p:sp>
      <p:sp>
        <p:nvSpPr>
          <p:cNvPr id="9" name="Online Image Placeholder 6">
            <a:extLst>
              <a:ext uri="{FF2B5EF4-FFF2-40B4-BE49-F238E27FC236}">
                <a16:creationId xmlns:a16="http://schemas.microsoft.com/office/drawing/2014/main" id="{D472455E-CA9A-AC38-2590-457AD5259E8B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441875" y="3068610"/>
            <a:ext cx="3782776" cy="3696538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BR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C9B24D-A811-20DC-E153-32855C6475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8632" y="353314"/>
            <a:ext cx="2182368" cy="5455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55785E-D5AF-BAE5-E124-2A782E5D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404940"/>
            <a:ext cx="6689079" cy="638461"/>
          </a:xfrm>
          <a:prstGeom prst="homePlate">
            <a:avLst>
              <a:gd name="adj" fmla="val 0"/>
            </a:avLst>
          </a:prstGeom>
        </p:spPr>
        <p:txBody>
          <a:bodyPr anchor="b"/>
          <a:lstStyle>
            <a:lvl1pPr>
              <a:defRPr sz="2800" b="1" i="0">
                <a:solidFill>
                  <a:srgbClr val="046DA0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FD377786-35EF-4134-336D-6B5EE21C6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685" y="1095281"/>
            <a:ext cx="6689079" cy="35251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5118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 Branco">
    <p:bg>
      <p:bgPr>
        <a:gradFill flip="none" rotWithShape="1"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334A5921-1FAD-3FD9-F998-8742EF884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D5E222C1-02CA-6C29-4468-CF904AA781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49" name="Picture 48" descr="A black and green gradient&#10;&#10;AI-generated content may be incorrect.">
            <a:extLst>
              <a:ext uri="{FF2B5EF4-FFF2-40B4-BE49-F238E27FC236}">
                <a16:creationId xmlns:a16="http://schemas.microsoft.com/office/drawing/2014/main" id="{3BA0EEBF-BFD6-BCB7-485F-2987C8C577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A1392E-78C1-8B39-401E-6463773AFA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20000"/>
                </a:schemeClr>
              </a:gs>
              <a:gs pos="63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Espaço Reservado para Título 1">
            <a:extLst>
              <a:ext uri="{FF2B5EF4-FFF2-40B4-BE49-F238E27FC236}">
                <a16:creationId xmlns:a16="http://schemas.microsoft.com/office/drawing/2014/main" id="{615E0A65-7E9A-2647-60A2-3F5109DB1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72016"/>
            <a:ext cx="10515600" cy="42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>
              <a:defRPr lang="pt-BR" sz="2800" b="1" cap="all" baseline="0" dirty="0">
                <a:solidFill>
                  <a:srgbClr val="046D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buClr>
                <a:srgbClr val="36BEB0"/>
              </a:buClr>
              <a:buSzPts val="2800"/>
            </a:pPr>
            <a:r>
              <a:rPr lang="pt-BR" dirty="0"/>
              <a:t>Clique para editar o título Mestre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A63F38F5-8BFD-D0B0-6DB0-182A2C137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8632" y="353314"/>
            <a:ext cx="2182368" cy="5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bg>
      <p:bgPr>
        <a:gradFill flip="none" rotWithShape="1"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DB99A410-2699-E61B-8756-6B40F2844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6EB915-9DE4-3680-680E-F1E62FCE0E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20000"/>
                </a:schemeClr>
              </a:gs>
              <a:gs pos="63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" name="Picture 2" descr="A building with a tree and a pond&#10;&#10;AI-generated content may be incorrect.">
            <a:extLst>
              <a:ext uri="{FF2B5EF4-FFF2-40B4-BE49-F238E27FC236}">
                <a16:creationId xmlns:a16="http://schemas.microsoft.com/office/drawing/2014/main" id="{A798E994-C542-DA2E-3AAE-44E8D20406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A44323-8142-1F39-1DB9-1F50BC199763}"/>
              </a:ext>
            </a:extLst>
          </p:cNvPr>
          <p:cNvGrpSpPr/>
          <p:nvPr userDrawn="1"/>
        </p:nvGrpSpPr>
        <p:grpSpPr>
          <a:xfrm>
            <a:off x="6899988" y="2685691"/>
            <a:ext cx="5292012" cy="1486617"/>
            <a:chOff x="2752344" y="2112263"/>
            <a:chExt cx="9439656" cy="2651761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02FD126-D3EF-DF3A-5B44-2D1B918B0667}"/>
                </a:ext>
              </a:extLst>
            </p:cNvPr>
            <p:cNvSpPr/>
            <p:nvPr/>
          </p:nvSpPr>
          <p:spPr>
            <a:xfrm rot="16200000">
              <a:off x="6146291" y="-1281684"/>
              <a:ext cx="2651761" cy="94396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3134572-69E7-CB5F-7679-08EA3515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62860" y="2355974"/>
              <a:ext cx="6266281" cy="216434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E35002-33E4-1E8B-237E-EE861015F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09" y="3079574"/>
            <a:ext cx="5694218" cy="698852"/>
          </a:xfrm>
          <a:prstGeom prst="homePlate">
            <a:avLst>
              <a:gd name="adj" fmla="val 0"/>
            </a:avLst>
          </a:prstGeom>
        </p:spPr>
        <p:txBody>
          <a:bodyPr anchor="ctr"/>
          <a:lstStyle>
            <a:lvl1pPr>
              <a:defRPr sz="7000" b="1" i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  <a:endParaRPr lang="en-B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70E6B-40CD-A173-99B2-295C74971C9F}"/>
              </a:ext>
            </a:extLst>
          </p:cNvPr>
          <p:cNvCxnSpPr/>
          <p:nvPr userDrawn="1"/>
        </p:nvCxnSpPr>
        <p:spPr>
          <a:xfrm>
            <a:off x="789709" y="3906982"/>
            <a:ext cx="53062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99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m Branco">
    <p:bg>
      <p:bgPr>
        <a:gradFill flip="none" rotWithShape="1"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DB99A410-2699-E61B-8756-6B40F2844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6EB915-9DE4-3680-680E-F1E62FCE0E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20000"/>
                </a:schemeClr>
              </a:gs>
              <a:gs pos="63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3" name="Picture 2" descr="A building with a tree and a pond&#10;&#10;AI-generated content may be incorrect.">
            <a:extLst>
              <a:ext uri="{FF2B5EF4-FFF2-40B4-BE49-F238E27FC236}">
                <a16:creationId xmlns:a16="http://schemas.microsoft.com/office/drawing/2014/main" id="{A798E994-C542-DA2E-3AAE-44E8D20406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A44323-8142-1F39-1DB9-1F50BC199763}"/>
              </a:ext>
            </a:extLst>
          </p:cNvPr>
          <p:cNvGrpSpPr/>
          <p:nvPr userDrawn="1"/>
        </p:nvGrpSpPr>
        <p:grpSpPr>
          <a:xfrm>
            <a:off x="6899988" y="2685691"/>
            <a:ext cx="5292012" cy="1486617"/>
            <a:chOff x="2752344" y="2112263"/>
            <a:chExt cx="9439656" cy="2651761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02FD126-D3EF-DF3A-5B44-2D1B918B0667}"/>
                </a:ext>
              </a:extLst>
            </p:cNvPr>
            <p:cNvSpPr/>
            <p:nvPr/>
          </p:nvSpPr>
          <p:spPr>
            <a:xfrm rot="16200000">
              <a:off x="6146291" y="-1281684"/>
              <a:ext cx="2651761" cy="94396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3134572-69E7-CB5F-7679-08EA3515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62860" y="2355974"/>
              <a:ext cx="6266281" cy="216434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E35002-33E4-1E8B-237E-EE861015F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09" y="3079574"/>
            <a:ext cx="5694218" cy="698852"/>
          </a:xfrm>
          <a:prstGeom prst="homePlate">
            <a:avLst>
              <a:gd name="adj" fmla="val 0"/>
            </a:avLst>
          </a:prstGeom>
        </p:spPr>
        <p:txBody>
          <a:bodyPr anchor="ctr"/>
          <a:lstStyle>
            <a:lvl1pPr>
              <a:defRPr sz="7000" b="1" i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Project Title</a:t>
            </a:r>
            <a:endParaRPr lang="en-B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70E6B-40CD-A173-99B2-295C74971C9F}"/>
              </a:ext>
            </a:extLst>
          </p:cNvPr>
          <p:cNvCxnSpPr/>
          <p:nvPr userDrawn="1"/>
        </p:nvCxnSpPr>
        <p:spPr>
          <a:xfrm>
            <a:off x="789709" y="3906982"/>
            <a:ext cx="53062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60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3D72F357-4372-4098-C270-47FD34684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C9B24D-A811-20DC-E153-32855C647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8632" y="353314"/>
            <a:ext cx="2182368" cy="545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5E3589-7EF8-BBAC-8AB8-07DEC667E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20000"/>
                </a:schemeClr>
              </a:gs>
              <a:gs pos="63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8246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010947A3-4F55-AA0B-493B-C8EA99E61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8" name="Picture 67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F5D544B1-5002-3264-AF0A-5FA7C1D85B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70" name="Picture 69" descr="A black and green gradient&#10;&#10;AI-generated content may be incorrect.">
            <a:extLst>
              <a:ext uri="{FF2B5EF4-FFF2-40B4-BE49-F238E27FC236}">
                <a16:creationId xmlns:a16="http://schemas.microsoft.com/office/drawing/2014/main" id="{2AEF3BD2-F898-08A0-0E90-8030DF183B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sp>
        <p:nvSpPr>
          <p:cNvPr id="61" name="Online Image Placeholder 60">
            <a:extLst>
              <a:ext uri="{FF2B5EF4-FFF2-40B4-BE49-F238E27FC236}">
                <a16:creationId xmlns:a16="http://schemas.microsoft.com/office/drawing/2014/main" id="{970892BA-5971-7486-F7C3-194572F468BC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7274356" y="1"/>
            <a:ext cx="4917644" cy="6843365"/>
          </a:xfrm>
          <a:custGeom>
            <a:avLst/>
            <a:gdLst>
              <a:gd name="csX0" fmla="*/ 1921442 w 4917644"/>
              <a:gd name="csY0" fmla="*/ 0 h 6843365"/>
              <a:gd name="csX1" fmla="*/ 4917644 w 4917644"/>
              <a:gd name="csY1" fmla="*/ 0 h 6843365"/>
              <a:gd name="csX2" fmla="*/ 4917644 w 4917644"/>
              <a:gd name="csY2" fmla="*/ 6843365 h 6843365"/>
              <a:gd name="csX3" fmla="*/ 1921441 w 4917644"/>
              <a:gd name="csY3" fmla="*/ 6843365 h 6843365"/>
              <a:gd name="csX4" fmla="*/ 1766470 w 4917644"/>
              <a:gd name="csY4" fmla="*/ 6744016 h 6843365"/>
              <a:gd name="csX5" fmla="*/ 0 w 4917644"/>
              <a:gd name="csY5" fmla="*/ 3421683 h 6843365"/>
              <a:gd name="csX6" fmla="*/ 1766470 w 4917644"/>
              <a:gd name="csY6" fmla="*/ 99351 h 68433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917644" h="6843365">
                <a:moveTo>
                  <a:pt x="1921442" y="0"/>
                </a:moveTo>
                <a:lnTo>
                  <a:pt x="4917644" y="0"/>
                </a:lnTo>
                <a:lnTo>
                  <a:pt x="4917644" y="6843365"/>
                </a:lnTo>
                <a:lnTo>
                  <a:pt x="1921441" y="6843365"/>
                </a:lnTo>
                <a:lnTo>
                  <a:pt x="1766470" y="6744016"/>
                </a:lnTo>
                <a:cubicBezTo>
                  <a:pt x="700709" y="6024001"/>
                  <a:pt x="0" y="4804672"/>
                  <a:pt x="0" y="3421683"/>
                </a:cubicBezTo>
                <a:cubicBezTo>
                  <a:pt x="0" y="2038694"/>
                  <a:pt x="700709" y="819365"/>
                  <a:pt x="1766470" y="9935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BR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05E6385D-1269-4C1D-1583-B298B05A0BD3}"/>
              </a:ext>
            </a:extLst>
          </p:cNvPr>
          <p:cNvSpPr/>
          <p:nvPr userDrawn="1"/>
        </p:nvSpPr>
        <p:spPr>
          <a:xfrm rot="5400000" flipH="1">
            <a:off x="3135985" y="-2038504"/>
            <a:ext cx="972226" cy="727190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C9B24D-A811-20DC-E153-32855C6475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508" y="353314"/>
            <a:ext cx="2182368" cy="545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D272F-2EA9-6793-A195-689E37790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166940"/>
            <a:ext cx="6689079" cy="463363"/>
          </a:xfrm>
          <a:prstGeom prst="homePlate">
            <a:avLst>
              <a:gd name="adj" fmla="val 0"/>
            </a:avLst>
          </a:prstGeom>
        </p:spPr>
        <p:txBody>
          <a:bodyPr anchor="b"/>
          <a:lstStyle>
            <a:lvl1pPr>
              <a:defRPr sz="2800" b="1" i="0">
                <a:solidFill>
                  <a:srgbClr val="046DA0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1DAF9928-5FCE-C060-2B2E-772B8F64C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661768"/>
            <a:ext cx="6689079" cy="35251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FEF79684-1F08-1395-4E69-BE622DD1ED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3429000"/>
            <a:ext cx="3132137" cy="256084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Courier New" panose="02070309020205020404" pitchFamily="49" charset="0"/>
              <a:buChar char="o"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DC22243B-0D75-2149-E531-0B0BA78DDD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5834" y="2760064"/>
            <a:ext cx="2503716" cy="407326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BR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BFDAA684-6CE3-4D30-EA76-618F285F48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7735" y="3446482"/>
            <a:ext cx="3145985" cy="256063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Courier New" panose="02070309020205020404" pitchFamily="49" charset="0"/>
              <a:buChar char="o"/>
              <a:defRPr sz="1800"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453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FFDD5D07-C91C-AD49-0E3E-E06DC591E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5F6FE594-004B-CB67-A793-B64AC6647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22" name="Picture 21" descr="A black and green gradient&#10;&#10;AI-generated content may be incorrect.">
            <a:extLst>
              <a:ext uri="{FF2B5EF4-FFF2-40B4-BE49-F238E27FC236}">
                <a16:creationId xmlns:a16="http://schemas.microsoft.com/office/drawing/2014/main" id="{0FADD18C-AE9C-2290-BBA8-EBA6DC7F98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C9B24D-A811-20DC-E153-32855C6475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508" y="353314"/>
            <a:ext cx="2182368" cy="54559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160154-55E8-F6CB-F181-0C84703B126D}"/>
              </a:ext>
            </a:extLst>
          </p:cNvPr>
          <p:cNvCxnSpPr>
            <a:cxnSpLocks/>
          </p:cNvCxnSpPr>
          <p:nvPr userDrawn="1"/>
        </p:nvCxnSpPr>
        <p:spPr>
          <a:xfrm>
            <a:off x="6093256" y="3167390"/>
            <a:ext cx="0" cy="2560849"/>
          </a:xfrm>
          <a:prstGeom prst="line">
            <a:avLst/>
          </a:prstGeom>
          <a:ln w="15875" cap="rnd">
            <a:solidFill>
              <a:schemeClr val="bg2">
                <a:alpha val="21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FEF79684-1F08-1395-4E69-BE622DD1ED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922240"/>
            <a:ext cx="5608632" cy="306760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159DEA52-7BC6-D893-40A5-F4F7F7E397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914" y="2914923"/>
            <a:ext cx="5608632" cy="306760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DC22243B-0D75-2149-E531-0B0BA78DDD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5835" y="2299238"/>
            <a:ext cx="2503716" cy="407326"/>
          </a:xfrm>
          <a:prstGeom prst="rect">
            <a:avLst/>
          </a:prstGeom>
        </p:spPr>
        <p:txBody>
          <a:bodyPr anchor="b"/>
          <a:lstStyle>
            <a:lvl1pPr>
              <a:buNone/>
              <a:defRPr sz="1800" b="1"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BR" dirty="0"/>
          </a:p>
        </p:txBody>
      </p:sp>
      <p:sp>
        <p:nvSpPr>
          <p:cNvPr id="42" name="Content Placeholder 40">
            <a:extLst>
              <a:ext uri="{FF2B5EF4-FFF2-40B4-BE49-F238E27FC236}">
                <a16:creationId xmlns:a16="http://schemas.microsoft.com/office/drawing/2014/main" id="{BE37D0A8-12BC-D467-128F-C1038EE1A52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2914" y="2299238"/>
            <a:ext cx="2503716" cy="407326"/>
          </a:xfrm>
          <a:prstGeom prst="rect">
            <a:avLst/>
          </a:prstGeom>
        </p:spPr>
        <p:txBody>
          <a:bodyPr anchor="b"/>
          <a:lstStyle>
            <a:lvl1pPr>
              <a:buNone/>
              <a:defRPr sz="1800" b="1"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BR" dirty="0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AC2A5090-A259-6E22-35FE-A5506E9603D3}"/>
              </a:ext>
            </a:extLst>
          </p:cNvPr>
          <p:cNvSpPr/>
          <p:nvPr userDrawn="1"/>
        </p:nvSpPr>
        <p:spPr>
          <a:xfrm rot="5400000" flipH="1">
            <a:off x="3135985" y="-2038504"/>
            <a:ext cx="972226" cy="727190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BFD53A-CE8C-8CE8-B8B7-8119ABBB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166940"/>
            <a:ext cx="6689079" cy="463363"/>
          </a:xfrm>
          <a:prstGeom prst="homePlate">
            <a:avLst>
              <a:gd name="adj" fmla="val 0"/>
            </a:avLst>
          </a:prstGeom>
        </p:spPr>
        <p:txBody>
          <a:bodyPr anchor="b"/>
          <a:lstStyle>
            <a:lvl1pPr>
              <a:defRPr sz="2800" b="1" i="0">
                <a:solidFill>
                  <a:srgbClr val="046DA0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060A29B-577F-EDDE-3191-B1F6A9E05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661768"/>
            <a:ext cx="6689079" cy="35251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9033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FFC6FCD8-3BD7-98EE-CA16-A34C17608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E51E3B2A-9C5B-238A-4A60-4B1203FC9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25" name="Picture 24" descr="A black and green gradient&#10;&#10;AI-generated content may be incorrect.">
            <a:extLst>
              <a:ext uri="{FF2B5EF4-FFF2-40B4-BE49-F238E27FC236}">
                <a16:creationId xmlns:a16="http://schemas.microsoft.com/office/drawing/2014/main" id="{C1A84BEB-1EDD-5FA2-E6CB-3A71898476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C9B24D-A811-20DC-E153-32855C6475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8632" y="353314"/>
            <a:ext cx="2182368" cy="5455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55785E-D5AF-BAE5-E124-2A782E5D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404940"/>
            <a:ext cx="6689079" cy="638461"/>
          </a:xfrm>
          <a:prstGeom prst="homePlate">
            <a:avLst>
              <a:gd name="adj" fmla="val 0"/>
            </a:avLst>
          </a:prstGeom>
        </p:spPr>
        <p:txBody>
          <a:bodyPr anchor="b"/>
          <a:lstStyle>
            <a:lvl1pPr>
              <a:defRPr sz="2800" b="1" i="0">
                <a:solidFill>
                  <a:srgbClr val="046DA0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FD377786-35EF-4134-336D-6B5EE21C6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685" y="1095281"/>
            <a:ext cx="6689079" cy="35251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06097F-E5E4-7F51-D487-627C24EC79BE}"/>
              </a:ext>
            </a:extLst>
          </p:cNvPr>
          <p:cNvCxnSpPr>
            <a:cxnSpLocks/>
          </p:cNvCxnSpPr>
          <p:nvPr userDrawn="1"/>
        </p:nvCxnSpPr>
        <p:spPr>
          <a:xfrm>
            <a:off x="6093256" y="3167390"/>
            <a:ext cx="0" cy="2560849"/>
          </a:xfrm>
          <a:prstGeom prst="line">
            <a:avLst/>
          </a:prstGeom>
          <a:ln w="15875" cap="rnd">
            <a:solidFill>
              <a:schemeClr val="bg2">
                <a:alpha val="21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9A1FC0FA-0B77-91A3-1D23-8CEE2ECB4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5550"/>
            <a:ext cx="5608632" cy="3494298"/>
          </a:xfrm>
          <a:prstGeom prst="rect">
            <a:avLst/>
          </a:prstGeom>
        </p:spPr>
        <p:txBody>
          <a:bodyPr/>
          <a:lstStyle>
            <a:lvl1pPr>
              <a:buClr>
                <a:srgbClr val="92D050"/>
              </a:buClr>
              <a:buFont typeface="Courier New" panose="02070309020205020404" pitchFamily="49" charset="0"/>
              <a:buChar char="o"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40">
            <a:extLst>
              <a:ext uri="{FF2B5EF4-FFF2-40B4-BE49-F238E27FC236}">
                <a16:creationId xmlns:a16="http://schemas.microsoft.com/office/drawing/2014/main" id="{FB8B7805-BEEC-EE59-2D09-BD56A7DBD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4963" y="1900269"/>
            <a:ext cx="2503716" cy="407326"/>
          </a:xfrm>
          <a:prstGeom prst="rect">
            <a:avLst/>
          </a:prstGeom>
        </p:spPr>
        <p:txBody>
          <a:bodyPr anchor="b"/>
          <a:lstStyle>
            <a:lvl1pPr>
              <a:buNone/>
              <a:defRPr sz="1800" b="1"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929369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6504A212-EE6F-D190-FC31-65C7E98CB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2DB97AE5-BD99-BA99-C456-59829DBF6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C9B24D-A811-20DC-E153-32855C6475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632" y="353314"/>
            <a:ext cx="2182368" cy="545592"/>
          </a:xfrm>
          <a:prstGeom prst="rect">
            <a:avLst/>
          </a:prstGeom>
        </p:spPr>
      </p:pic>
      <p:pic>
        <p:nvPicPr>
          <p:cNvPr id="23" name="Picture 22" descr="A black and green gradient&#10;&#10;AI-generated content may be incorrect.">
            <a:extLst>
              <a:ext uri="{FF2B5EF4-FFF2-40B4-BE49-F238E27FC236}">
                <a16:creationId xmlns:a16="http://schemas.microsoft.com/office/drawing/2014/main" id="{069DDAB0-2A98-A2FA-E6B7-2533F3ECF25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A8E9E9-D996-CFE5-471F-A13BB48180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5686" y="1825625"/>
            <a:ext cx="11495314" cy="418060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ova" panose="020B0504020202020204" pitchFamily="34" charset="0"/>
              </a:defRPr>
            </a:lvl1pPr>
            <a:lvl2pPr>
              <a:defRPr sz="2000">
                <a:latin typeface="Arial Nova" panose="020B0504020202020204" pitchFamily="34" charset="0"/>
              </a:defRPr>
            </a:lvl2pPr>
            <a:lvl3pPr>
              <a:defRPr sz="1800">
                <a:latin typeface="Arial Nova" panose="020B0504020202020204" pitchFamily="34" charset="0"/>
              </a:defRPr>
            </a:lvl3pPr>
            <a:lvl4pPr>
              <a:defRPr sz="1600">
                <a:latin typeface="Arial Nova" panose="020B0504020202020204" pitchFamily="34" charset="0"/>
              </a:defRPr>
            </a:lvl4pPr>
            <a:lvl5pPr>
              <a:defRPr sz="1600">
                <a:latin typeface="Arial Nova" panose="020B0504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27B63799-1E81-6A61-2D72-F20DA190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685" y="6356350"/>
            <a:ext cx="783771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endParaRPr lang="pt-BR" dirty="0">
              <a:latin typeface="Arial Nova" panose="020B0504020202020204" pitchFamily="34" charset="0"/>
            </a:endParaRP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3E46D29-DB1F-D431-2391-F89E99FF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7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fld id="{636D2048-DFD6-1A4B-8BA4-8C9AB73E4588}" type="slidenum">
              <a:rPr lang="pt-BR" smtClean="0"/>
              <a:pPr/>
              <a:t>‹nº›</a:t>
            </a:fld>
            <a:endParaRPr lang="pt-BR">
              <a:latin typeface="Arial Nova" panose="020B0504020202020204" pitchFamily="34" charset="0"/>
            </a:endParaRP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CE5E4803-4C13-03FB-656E-5183639ADB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684" y="1121787"/>
            <a:ext cx="6689079" cy="35251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D99C73-A1D3-E47F-3845-502B12C3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404940"/>
            <a:ext cx="6689079" cy="638461"/>
          </a:xfrm>
          <a:prstGeom prst="homePlate">
            <a:avLst>
              <a:gd name="adj" fmla="val 0"/>
            </a:avLst>
          </a:prstGeom>
        </p:spPr>
        <p:txBody>
          <a:bodyPr anchor="b"/>
          <a:lstStyle>
            <a:lvl1pPr>
              <a:defRPr sz="2800" b="1" i="0">
                <a:solidFill>
                  <a:srgbClr val="046DA0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590495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97260920-D652-BCBC-316C-4BC60233C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82D50E86-3137-85B7-F40A-7ACD3DA785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728DA59-0E36-44FA-19CD-32DD0AAD25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508" y="353314"/>
            <a:ext cx="2182368" cy="545592"/>
          </a:xfrm>
          <a:prstGeom prst="rect">
            <a:avLst/>
          </a:prstGeom>
        </p:spPr>
      </p:pic>
      <p:pic>
        <p:nvPicPr>
          <p:cNvPr id="21" name="Picture 20" descr="A black and green gradient&#10;&#10;AI-generated content may be incorrect.">
            <a:extLst>
              <a:ext uri="{FF2B5EF4-FFF2-40B4-BE49-F238E27FC236}">
                <a16:creationId xmlns:a16="http://schemas.microsoft.com/office/drawing/2014/main" id="{7713B0B4-9644-5B16-6106-B3A4946266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EF41DFD-C30A-2BAA-F427-6A1FA10AF4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8553" y="0"/>
            <a:ext cx="5186242" cy="6006230"/>
          </a:xfrm>
          <a:custGeom>
            <a:avLst/>
            <a:gdLst>
              <a:gd name="connsiteX0" fmla="*/ 0 w 5186242"/>
              <a:gd name="connsiteY0" fmla="*/ 0 h 6006230"/>
              <a:gd name="connsiteX1" fmla="*/ 5186242 w 5186242"/>
              <a:gd name="connsiteY1" fmla="*/ 0 h 6006230"/>
              <a:gd name="connsiteX2" fmla="*/ 5186242 w 5186242"/>
              <a:gd name="connsiteY2" fmla="*/ 6006230 h 6006230"/>
              <a:gd name="connsiteX3" fmla="*/ 0 w 5186242"/>
              <a:gd name="connsiteY3" fmla="*/ 6006230 h 600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6242" h="6006230">
                <a:moveTo>
                  <a:pt x="0" y="0"/>
                </a:moveTo>
                <a:lnTo>
                  <a:pt x="5186242" y="0"/>
                </a:lnTo>
                <a:lnTo>
                  <a:pt x="5186242" y="6006230"/>
                </a:lnTo>
                <a:lnTo>
                  <a:pt x="0" y="600623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BR" dirty="0"/>
          </a:p>
          <a:p>
            <a:endParaRPr lang="en-BR" dirty="0"/>
          </a:p>
          <a:p>
            <a:r>
              <a:rPr lang="en-BR" dirty="0"/>
              <a:t>INSERT PICTURE</a:t>
            </a:r>
          </a:p>
        </p:txBody>
      </p:sp>
      <p:sp>
        <p:nvSpPr>
          <p:cNvPr id="6" name="Espaço Reservado para Título 1">
            <a:extLst>
              <a:ext uri="{FF2B5EF4-FFF2-40B4-BE49-F238E27FC236}">
                <a16:creationId xmlns:a16="http://schemas.microsoft.com/office/drawing/2014/main" id="{616591E7-2D72-D482-6D8A-EF6412DBA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5267" y="382044"/>
            <a:ext cx="4352794" cy="147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>
              <a:defRPr sz="2800" b="1">
                <a:solidFill>
                  <a:srgbClr val="046DA0"/>
                </a:solidFill>
                <a:latin typeface="Arial Nova" panose="020B0504020202020204" pitchFamily="34" charset="0"/>
              </a:defRPr>
            </a:lvl1pPr>
          </a:lstStyle>
          <a:p>
            <a:pPr marL="0" lvl="0" indent="0">
              <a:buClr>
                <a:srgbClr val="36BEB0"/>
              </a:buClr>
              <a:buSzPts val="2800"/>
            </a:pPr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7E7FD001-2860-DD2F-92EE-407B15CA49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45266" y="2580362"/>
            <a:ext cx="4352794" cy="3425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5" name="Espaço Reservado para Rodapé 4">
            <a:extLst>
              <a:ext uri="{FF2B5EF4-FFF2-40B4-BE49-F238E27FC236}">
                <a16:creationId xmlns:a16="http://schemas.microsoft.com/office/drawing/2014/main" id="{36557014-07FC-71BA-11CB-D715FFD1D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2395" y="6356350"/>
            <a:ext cx="70010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BD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6" name="Espaço Reservado para Número de Slide 5">
            <a:extLst>
              <a:ext uri="{FF2B5EF4-FFF2-40B4-BE49-F238E27FC236}">
                <a16:creationId xmlns:a16="http://schemas.microsoft.com/office/drawing/2014/main" id="{AEC12EE1-ED0D-3C75-3063-1D498686A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27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DFF"/>
                </a:solidFill>
              </a:defRPr>
            </a:lvl1pPr>
          </a:lstStyle>
          <a:p>
            <a:fld id="{636D2048-DFD6-1A4B-8BA4-8C9AB73E458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8375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bg>
      <p:bgPr>
        <a:gradFill>
          <a:gsLst>
            <a:gs pos="11000">
              <a:schemeClr val="bg2">
                <a:alpha val="15000"/>
              </a:schemeClr>
            </a:gs>
            <a:gs pos="64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surface with black spots&#10;&#10;AI-generated content may be incorrect.">
            <a:extLst>
              <a:ext uri="{FF2B5EF4-FFF2-40B4-BE49-F238E27FC236}">
                <a16:creationId xmlns:a16="http://schemas.microsoft.com/office/drawing/2014/main" id="{117BBB87-C3D2-5020-3124-7099CF3A2E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A42F31-BD07-6237-7527-D2B615C681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20000"/>
                </a:schemeClr>
              </a:gs>
              <a:gs pos="63000">
                <a:schemeClr val="bg1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21" name="Picture 20" descr="A black and green gradient&#10;&#10;AI-generated content may be incorrect.">
            <a:extLst>
              <a:ext uri="{FF2B5EF4-FFF2-40B4-BE49-F238E27FC236}">
                <a16:creationId xmlns:a16="http://schemas.microsoft.com/office/drawing/2014/main" id="{8B88A23A-6160-B090-E904-B91BD01E5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7" y="-12457"/>
            <a:ext cx="12205855" cy="6882915"/>
          </a:xfrm>
          <a:prstGeom prst="rect">
            <a:avLst/>
          </a:prstGeom>
        </p:spPr>
      </p:pic>
      <p:pic>
        <p:nvPicPr>
          <p:cNvPr id="18" name="Picture 17" descr="A building at night with trees&#10;&#10;AI-generated content may be incorrect.">
            <a:extLst>
              <a:ext uri="{FF2B5EF4-FFF2-40B4-BE49-F238E27FC236}">
                <a16:creationId xmlns:a16="http://schemas.microsoft.com/office/drawing/2014/main" id="{34720C3F-3E5F-4E83-87BD-224DEF0135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5000"/>
                    </a14:imgEffect>
                    <a14:imgEffect>
                      <a14:brightnessContrast bright="4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" y="0"/>
            <a:ext cx="12213606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C9B24D-A811-20DC-E153-32855C6475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8632" y="353314"/>
            <a:ext cx="2182368" cy="5455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55785E-D5AF-BAE5-E124-2A782E5D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404940"/>
            <a:ext cx="6689079" cy="638461"/>
          </a:xfrm>
          <a:prstGeom prst="homePlate">
            <a:avLst>
              <a:gd name="adj" fmla="val 0"/>
            </a:avLst>
          </a:prstGeom>
        </p:spPr>
        <p:txBody>
          <a:bodyPr anchor="b"/>
          <a:lstStyle>
            <a:lvl1pPr>
              <a:defRPr sz="2800" b="1" i="0">
                <a:solidFill>
                  <a:srgbClr val="046DA0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FD377786-35EF-4134-336D-6B5EE21C6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685" y="1095281"/>
            <a:ext cx="6689079" cy="35251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sz="180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206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6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3" r:id="rId2"/>
    <p:sldLayoutId id="2147483661" r:id="rId3"/>
    <p:sldLayoutId id="2147483664" r:id="rId4"/>
    <p:sldLayoutId id="2147483665" r:id="rId5"/>
    <p:sldLayoutId id="2147483667" r:id="rId6"/>
    <p:sldLayoutId id="2147483669" r:id="rId7"/>
    <p:sldLayoutId id="2147483670" r:id="rId8"/>
    <p:sldLayoutId id="2147483668" r:id="rId9"/>
    <p:sldLayoutId id="2147483671" r:id="rId10"/>
    <p:sldLayoutId id="2147483662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tree and a pond&#10;&#10;AI-generated content may be incorrect.">
            <a:extLst>
              <a:ext uri="{FF2B5EF4-FFF2-40B4-BE49-F238E27FC236}">
                <a16:creationId xmlns:a16="http://schemas.microsoft.com/office/drawing/2014/main" id="{71C62425-8868-E007-B924-B7A2411A7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1B856E-F031-363C-B4B4-F9BFF2279C98}"/>
              </a:ext>
            </a:extLst>
          </p:cNvPr>
          <p:cNvGrpSpPr/>
          <p:nvPr/>
        </p:nvGrpSpPr>
        <p:grpSpPr>
          <a:xfrm>
            <a:off x="2752344" y="2103120"/>
            <a:ext cx="9439656" cy="2651761"/>
            <a:chOff x="2752344" y="2112263"/>
            <a:chExt cx="9439656" cy="2651761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60DE7D0A-7129-38FD-57C7-D30A7FD18E7F}"/>
                </a:ext>
              </a:extLst>
            </p:cNvPr>
            <p:cNvSpPr/>
            <p:nvPr/>
          </p:nvSpPr>
          <p:spPr>
            <a:xfrm rot="16200000">
              <a:off x="6146291" y="-1281684"/>
              <a:ext cx="2651761" cy="94396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06306DF-EA09-5E70-E712-51E2C8C5A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62860" y="2355974"/>
              <a:ext cx="6266281" cy="2164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8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6FE2-F223-6BE7-E415-96335C2B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/>
              <a:t>Project Title</a:t>
            </a:r>
          </a:p>
        </p:txBody>
      </p:sp>
    </p:spTree>
    <p:extLst>
      <p:ext uri="{BB962C8B-B14F-4D97-AF65-F5344CB8AC3E}">
        <p14:creationId xmlns:p14="http://schemas.microsoft.com/office/powerpoint/2010/main" val="135879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AA31E-8AF7-B7FA-A1C5-311BCE4B9D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922240"/>
            <a:ext cx="5608632" cy="3067608"/>
          </a:xfrm>
        </p:spPr>
        <p:txBody>
          <a:bodyPr/>
          <a:lstStyle/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E47EC-6EE9-55F7-0A67-A4194D29F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914" y="2914923"/>
            <a:ext cx="5608632" cy="3067608"/>
          </a:xfrm>
        </p:spPr>
        <p:txBody>
          <a:bodyPr/>
          <a:lstStyle/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r>
              <a:rPr lang="en-BR" dirty="0"/>
              <a:t>Lorem ipsum</a:t>
            </a:r>
          </a:p>
          <a:p>
            <a:endParaRPr lang="en-B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7911E-31A9-DC05-D392-03D398D8D44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5835" y="2299238"/>
            <a:ext cx="2503716" cy="407326"/>
          </a:xfrm>
        </p:spPr>
        <p:txBody>
          <a:bodyPr/>
          <a:lstStyle/>
          <a:p>
            <a:r>
              <a:rPr lang="en-BR" dirty="0"/>
              <a:t>Bullets 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43B33E-537C-FAFF-45FA-760467F9775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2914" y="2299238"/>
            <a:ext cx="2503716" cy="407326"/>
          </a:xfrm>
        </p:spPr>
        <p:txBody>
          <a:bodyPr/>
          <a:lstStyle/>
          <a:p>
            <a:r>
              <a:rPr lang="en-BR" dirty="0"/>
              <a:t>Bullets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4162E-0BA6-CC10-B393-3B68DC479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166940"/>
            <a:ext cx="6689079" cy="463363"/>
          </a:xfrm>
        </p:spPr>
        <p:txBody>
          <a:bodyPr/>
          <a:lstStyle/>
          <a:p>
            <a:r>
              <a:rPr lang="en-US" dirty="0"/>
              <a:t>Content title</a:t>
            </a:r>
            <a:endParaRPr lang="en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E9BDA-E88F-D000-F9CC-DDD361C28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661768"/>
            <a:ext cx="6689079" cy="352519"/>
          </a:xfrm>
        </p:spPr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9647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D46CCA-9F89-097A-621E-05EB3BA3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title</a:t>
            </a:r>
            <a:endParaRPr lang="en-B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D6876-7210-3FB6-2F67-4866EAC85D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F3CE6-73D4-39C4-8608-36493EFED6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,.</a:t>
            </a:r>
          </a:p>
          <a:p>
            <a:pPr>
              <a:buClr>
                <a:schemeClr val="accent1"/>
              </a:buClr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sed est vel </a:t>
            </a:r>
            <a:r>
              <a:rPr lang="en-US" dirty="0" err="1"/>
              <a:t>placerat</a:t>
            </a:r>
            <a:r>
              <a:rPr lang="en-US" dirty="0"/>
              <a:t>. </a:t>
            </a:r>
          </a:p>
          <a:p>
            <a:pPr>
              <a:buClr>
                <a:schemeClr val="accent1"/>
              </a:buClr>
            </a:pPr>
            <a:r>
              <a:rPr lang="en-US" dirty="0" err="1"/>
              <a:t>Nullam</a:t>
            </a:r>
            <a:r>
              <a:rPr lang="en-US" dirty="0"/>
              <a:t> sed </a:t>
            </a:r>
            <a:r>
              <a:rPr lang="en-US" dirty="0" err="1"/>
              <a:t>enim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</a:t>
            </a:r>
          </a:p>
          <a:p>
            <a:pPr>
              <a:buClr>
                <a:schemeClr val="accent1"/>
              </a:buClr>
            </a:pP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 </a:t>
            </a:r>
          </a:p>
          <a:p>
            <a:pPr>
              <a:buClr>
                <a:schemeClr val="accent1"/>
              </a:buClr>
            </a:pPr>
            <a:r>
              <a:rPr lang="en-US" dirty="0"/>
              <a:t>Duis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id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>
              <a:buClr>
                <a:schemeClr val="accent1"/>
              </a:buClr>
            </a:pP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eros ac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  <a:p>
            <a:pPr>
              <a:buClr>
                <a:schemeClr val="accent1"/>
              </a:buClr>
            </a:pPr>
            <a:r>
              <a:rPr lang="en-US" dirty="0"/>
              <a:t>Cras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in </a:t>
            </a:r>
            <a:r>
              <a:rPr lang="en-US" dirty="0" err="1"/>
              <a:t>venenatis</a:t>
            </a:r>
            <a:r>
              <a:rPr lang="en-US" dirty="0"/>
              <a:t> in,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 </a:t>
            </a:r>
            <a:endParaRPr lang="en-B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0BE655-B90A-E65B-B331-8FE376B4ABF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BR" sz="2000" dirty="0"/>
              <a:t>Bullet 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534211-4950-555D-6736-B58E33E9C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441719"/>
              </p:ext>
            </p:extLst>
          </p:nvPr>
        </p:nvGraphicFramePr>
        <p:xfrm>
          <a:off x="6442359" y="1574800"/>
          <a:ext cx="548120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241">
                  <a:extLst>
                    <a:ext uri="{9D8B030D-6E8A-4147-A177-3AD203B41FA5}">
                      <a16:colId xmlns:a16="http://schemas.microsoft.com/office/drawing/2014/main" val="3154260779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248806695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436708448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3708441129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527691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4EA4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4EA4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4EA4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4EA4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4EA4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110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05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52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4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87042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3D199DB-402B-43B4-70C9-C6ED849CD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31929"/>
              </p:ext>
            </p:extLst>
          </p:nvPr>
        </p:nvGraphicFramePr>
        <p:xfrm>
          <a:off x="6442360" y="3908519"/>
          <a:ext cx="548120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241">
                  <a:extLst>
                    <a:ext uri="{9D8B030D-6E8A-4147-A177-3AD203B41FA5}">
                      <a16:colId xmlns:a16="http://schemas.microsoft.com/office/drawing/2014/main" val="3154260779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248806695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436708448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3708441129"/>
                    </a:ext>
                  </a:extLst>
                </a:gridCol>
                <a:gridCol w="1096241">
                  <a:extLst>
                    <a:ext uri="{9D8B030D-6E8A-4147-A177-3AD203B41FA5}">
                      <a16:colId xmlns:a16="http://schemas.microsoft.com/office/drawing/2014/main" val="527691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046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046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046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046D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rgbClr val="046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110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05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2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24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BR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870428"/>
                  </a:ext>
                </a:extLst>
              </a:tr>
            </a:tbl>
          </a:graphicData>
        </a:graphic>
      </p:graphicFrame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9CF9463-96F7-B24B-3C77-EAE747920711}"/>
              </a:ext>
            </a:extLst>
          </p:cNvPr>
          <p:cNvSpPr txBox="1">
            <a:spLocks/>
          </p:cNvSpPr>
          <p:nvPr/>
        </p:nvSpPr>
        <p:spPr>
          <a:xfrm>
            <a:off x="6442359" y="1169555"/>
            <a:ext cx="2503716" cy="407326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dirty="0"/>
              <a:t>Table title 1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D9F3DC9-2FDD-9F46-184E-10D2D702476F}"/>
              </a:ext>
            </a:extLst>
          </p:cNvPr>
          <p:cNvSpPr txBox="1">
            <a:spLocks/>
          </p:cNvSpPr>
          <p:nvPr/>
        </p:nvSpPr>
        <p:spPr>
          <a:xfrm>
            <a:off x="6442359" y="3515048"/>
            <a:ext cx="2503716" cy="407326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R" sz="1800" dirty="0"/>
              <a:t>Table title 2</a:t>
            </a:r>
          </a:p>
        </p:txBody>
      </p:sp>
    </p:spTree>
    <p:extLst>
      <p:ext uri="{BB962C8B-B14F-4D97-AF65-F5344CB8AC3E}">
        <p14:creationId xmlns:p14="http://schemas.microsoft.com/office/powerpoint/2010/main" val="86761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C47F7-99B9-CCE6-B860-CBF13461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71671"/>
            <a:ext cx="2008909" cy="423863"/>
          </a:xfrm>
        </p:spPr>
        <p:txBody>
          <a:bodyPr/>
          <a:lstStyle/>
          <a:p>
            <a:r>
              <a:rPr lang="en-BR" dirty="0"/>
              <a:t>AGENDA</a:t>
            </a:r>
          </a:p>
        </p:txBody>
      </p:sp>
      <p:grpSp>
        <p:nvGrpSpPr>
          <p:cNvPr id="5" name="Agrupar 3">
            <a:extLst>
              <a:ext uri="{FF2B5EF4-FFF2-40B4-BE49-F238E27FC236}">
                <a16:creationId xmlns:a16="http://schemas.microsoft.com/office/drawing/2014/main" id="{1B4BD991-4EE4-EB6B-D95A-C44AFCAAC7B7}"/>
              </a:ext>
            </a:extLst>
          </p:cNvPr>
          <p:cNvGrpSpPr/>
          <p:nvPr/>
        </p:nvGrpSpPr>
        <p:grpSpPr>
          <a:xfrm>
            <a:off x="1805119" y="2169341"/>
            <a:ext cx="8581762" cy="3591484"/>
            <a:chOff x="2952368" y="2169341"/>
            <a:chExt cx="8581762" cy="3591484"/>
          </a:xfrm>
        </p:grpSpPr>
        <p:sp>
          <p:nvSpPr>
            <p:cNvPr id="6" name="Google Shape;162;p2">
              <a:extLst>
                <a:ext uri="{FF2B5EF4-FFF2-40B4-BE49-F238E27FC236}">
                  <a16:creationId xmlns:a16="http://schemas.microsoft.com/office/drawing/2014/main" id="{9CA2AAD1-CB29-6AF1-4DA0-16E0144FA167}"/>
                </a:ext>
              </a:extLst>
            </p:cNvPr>
            <p:cNvSpPr/>
            <p:nvPr/>
          </p:nvSpPr>
          <p:spPr>
            <a:xfrm>
              <a:off x="5531552" y="2174086"/>
              <a:ext cx="1383216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09 A.M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Google Shape;165;p2">
              <a:extLst>
                <a:ext uri="{FF2B5EF4-FFF2-40B4-BE49-F238E27FC236}">
                  <a16:creationId xmlns:a16="http://schemas.microsoft.com/office/drawing/2014/main" id="{7D444F8E-09DE-F10C-FD0C-3B1CE9F88C46}"/>
                </a:ext>
              </a:extLst>
            </p:cNvPr>
            <p:cNvSpPr/>
            <p:nvPr/>
          </p:nvSpPr>
          <p:spPr>
            <a:xfrm>
              <a:off x="3047618" y="2909220"/>
              <a:ext cx="2190749" cy="7138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EVENT II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167;p2">
              <a:extLst>
                <a:ext uri="{FF2B5EF4-FFF2-40B4-BE49-F238E27FC236}">
                  <a16:creationId xmlns:a16="http://schemas.microsoft.com/office/drawing/2014/main" id="{6D580BBB-1EE1-EF6A-D68B-F5468EF3128A}"/>
                </a:ext>
              </a:extLst>
            </p:cNvPr>
            <p:cNvSpPr/>
            <p:nvPr/>
          </p:nvSpPr>
          <p:spPr>
            <a:xfrm>
              <a:off x="7810118" y="2913965"/>
              <a:ext cx="3724012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Cras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quis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purus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ut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risus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efficitur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pellentesque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quis in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risus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Google Shape;167;p2">
              <a:extLst>
                <a:ext uri="{FF2B5EF4-FFF2-40B4-BE49-F238E27FC236}">
                  <a16:creationId xmlns:a16="http://schemas.microsoft.com/office/drawing/2014/main" id="{FE6EF9DE-B49E-FB5E-1D49-E6F8A2A79FEA}"/>
                </a:ext>
              </a:extLst>
            </p:cNvPr>
            <p:cNvSpPr/>
            <p:nvPr/>
          </p:nvSpPr>
          <p:spPr>
            <a:xfrm>
              <a:off x="7810118" y="2174086"/>
              <a:ext cx="3724012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Nulla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nulla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gravida non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enim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a,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dapibus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fringilla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libero.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Nulla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ligula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felis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dapibus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et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aliquet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amet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eleifend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vel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ex.</a:t>
              </a:r>
            </a:p>
          </p:txBody>
        </p:sp>
        <p:sp>
          <p:nvSpPr>
            <p:cNvPr id="10" name="Google Shape;165;p2">
              <a:extLst>
                <a:ext uri="{FF2B5EF4-FFF2-40B4-BE49-F238E27FC236}">
                  <a16:creationId xmlns:a16="http://schemas.microsoft.com/office/drawing/2014/main" id="{58FE1E6F-E1E6-0D7E-30E3-7C93F84506FC}"/>
                </a:ext>
              </a:extLst>
            </p:cNvPr>
            <p:cNvSpPr/>
            <p:nvPr/>
          </p:nvSpPr>
          <p:spPr>
            <a:xfrm>
              <a:off x="3047618" y="3611635"/>
              <a:ext cx="2190749" cy="7138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EVENT III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165;p2">
              <a:extLst>
                <a:ext uri="{FF2B5EF4-FFF2-40B4-BE49-F238E27FC236}">
                  <a16:creationId xmlns:a16="http://schemas.microsoft.com/office/drawing/2014/main" id="{D29F141D-A410-EF0E-7DBE-0885B9175AE6}"/>
                </a:ext>
              </a:extLst>
            </p:cNvPr>
            <p:cNvSpPr/>
            <p:nvPr/>
          </p:nvSpPr>
          <p:spPr>
            <a:xfrm>
              <a:off x="3047618" y="4328302"/>
              <a:ext cx="2190749" cy="7138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EVENT IV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Google Shape;165;p2">
              <a:extLst>
                <a:ext uri="{FF2B5EF4-FFF2-40B4-BE49-F238E27FC236}">
                  <a16:creationId xmlns:a16="http://schemas.microsoft.com/office/drawing/2014/main" id="{EC77F06B-AA3F-6E3E-E4A1-F67EDBAC002B}"/>
                </a:ext>
              </a:extLst>
            </p:cNvPr>
            <p:cNvSpPr/>
            <p:nvPr/>
          </p:nvSpPr>
          <p:spPr>
            <a:xfrm>
              <a:off x="3047618" y="5046958"/>
              <a:ext cx="2190749" cy="7138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EVENT V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" name="Agrupar 2">
              <a:extLst>
                <a:ext uri="{FF2B5EF4-FFF2-40B4-BE49-F238E27FC236}">
                  <a16:creationId xmlns:a16="http://schemas.microsoft.com/office/drawing/2014/main" id="{8F1E789D-EE8C-450B-6214-B4C8F10F0C69}"/>
                </a:ext>
              </a:extLst>
            </p:cNvPr>
            <p:cNvGrpSpPr/>
            <p:nvPr/>
          </p:nvGrpSpPr>
          <p:grpSpPr>
            <a:xfrm>
              <a:off x="2952368" y="2878462"/>
              <a:ext cx="8532097" cy="2170492"/>
              <a:chOff x="2537115" y="2751191"/>
              <a:chExt cx="9203136" cy="2170492"/>
            </a:xfrm>
          </p:grpSpPr>
          <p:cxnSp>
            <p:nvCxnSpPr>
              <p:cNvPr id="31" name="Google Shape;164;p2">
                <a:extLst>
                  <a:ext uri="{FF2B5EF4-FFF2-40B4-BE49-F238E27FC236}">
                    <a16:creationId xmlns:a16="http://schemas.microsoft.com/office/drawing/2014/main" id="{EEB5053B-65BF-BD36-6FDF-0CC66F2457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7115" y="2751191"/>
                <a:ext cx="9203136" cy="2142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" name="Google Shape;164;p2">
                <a:extLst>
                  <a:ext uri="{FF2B5EF4-FFF2-40B4-BE49-F238E27FC236}">
                    <a16:creationId xmlns:a16="http://schemas.microsoft.com/office/drawing/2014/main" id="{99007722-688C-AE06-F84E-E3B1EAE48C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7115" y="3491073"/>
                <a:ext cx="914149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2" name="Google Shape;164;p2">
                <a:extLst>
                  <a:ext uri="{FF2B5EF4-FFF2-40B4-BE49-F238E27FC236}">
                    <a16:creationId xmlns:a16="http://schemas.microsoft.com/office/drawing/2014/main" id="{C9647096-8F35-FB9B-0DBA-FD4EF4E237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7115" y="4195288"/>
                <a:ext cx="914149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7" name="Google Shape;164;p2">
                <a:extLst>
                  <a:ext uri="{FF2B5EF4-FFF2-40B4-BE49-F238E27FC236}">
                    <a16:creationId xmlns:a16="http://schemas.microsoft.com/office/drawing/2014/main" id="{2937B6AB-FD30-F8D0-E5F1-55C8A09993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37115" y="4910037"/>
                <a:ext cx="9141491" cy="1164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4" name="Google Shape;167;p2">
              <a:extLst>
                <a:ext uri="{FF2B5EF4-FFF2-40B4-BE49-F238E27FC236}">
                  <a16:creationId xmlns:a16="http://schemas.microsoft.com/office/drawing/2014/main" id="{9CE95539-B93F-E2E2-5AED-1D776577C4DA}"/>
                </a:ext>
              </a:extLst>
            </p:cNvPr>
            <p:cNvSpPr/>
            <p:nvPr/>
          </p:nvSpPr>
          <p:spPr>
            <a:xfrm>
              <a:off x="7810118" y="4323703"/>
              <a:ext cx="3724012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Pellentesque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mauris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augue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feugiat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dapibus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vel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placerat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eget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tellus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In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eget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justo vitae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augue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fringilla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iaculis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67;p2">
              <a:extLst>
                <a:ext uri="{FF2B5EF4-FFF2-40B4-BE49-F238E27FC236}">
                  <a16:creationId xmlns:a16="http://schemas.microsoft.com/office/drawing/2014/main" id="{A43434AC-1B89-7EFB-0A8B-BD46E59E58C4}"/>
                </a:ext>
              </a:extLst>
            </p:cNvPr>
            <p:cNvSpPr/>
            <p:nvPr/>
          </p:nvSpPr>
          <p:spPr>
            <a:xfrm>
              <a:off x="7810118" y="3616380"/>
              <a:ext cx="3724012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Donec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aliquet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elit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nec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sem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lobortis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tincidunt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Quisque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eleifend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ligula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imperdiet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ligula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rhoncus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ultricies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67;p2">
              <a:extLst>
                <a:ext uri="{FF2B5EF4-FFF2-40B4-BE49-F238E27FC236}">
                  <a16:creationId xmlns:a16="http://schemas.microsoft.com/office/drawing/2014/main" id="{2F3131F7-91AD-A492-573C-1D6BC8A2FA1F}"/>
                </a:ext>
              </a:extLst>
            </p:cNvPr>
            <p:cNvSpPr/>
            <p:nvPr/>
          </p:nvSpPr>
          <p:spPr>
            <a:xfrm>
              <a:off x="7810118" y="5046957"/>
              <a:ext cx="3724012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Suspendisse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vitae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turpis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ut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nisl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ornare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commodo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Suspendisse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nec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consequat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massa ipsum ut.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Google Shape;162;p2">
              <a:extLst>
                <a:ext uri="{FF2B5EF4-FFF2-40B4-BE49-F238E27FC236}">
                  <a16:creationId xmlns:a16="http://schemas.microsoft.com/office/drawing/2014/main" id="{B0E465CD-57E1-14D0-61C3-C38FD9A4A622}"/>
                </a:ext>
              </a:extLst>
            </p:cNvPr>
            <p:cNvSpPr/>
            <p:nvPr/>
          </p:nvSpPr>
          <p:spPr>
            <a:xfrm>
              <a:off x="5531552" y="2913965"/>
              <a:ext cx="1383216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09 A.M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Google Shape;162;p2">
              <a:extLst>
                <a:ext uri="{FF2B5EF4-FFF2-40B4-BE49-F238E27FC236}">
                  <a16:creationId xmlns:a16="http://schemas.microsoft.com/office/drawing/2014/main" id="{7C850F5A-87DB-4C62-05EA-AA81C325FE72}"/>
                </a:ext>
              </a:extLst>
            </p:cNvPr>
            <p:cNvSpPr/>
            <p:nvPr/>
          </p:nvSpPr>
          <p:spPr>
            <a:xfrm>
              <a:off x="5531552" y="3616380"/>
              <a:ext cx="1383216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09 A.M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Google Shape;162;p2">
              <a:extLst>
                <a:ext uri="{FF2B5EF4-FFF2-40B4-BE49-F238E27FC236}">
                  <a16:creationId xmlns:a16="http://schemas.microsoft.com/office/drawing/2014/main" id="{B5126B52-FC34-024B-0E99-C7242150CEAA}"/>
                </a:ext>
              </a:extLst>
            </p:cNvPr>
            <p:cNvSpPr/>
            <p:nvPr/>
          </p:nvSpPr>
          <p:spPr>
            <a:xfrm>
              <a:off x="5531552" y="4328932"/>
              <a:ext cx="1383216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09 A.M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Google Shape;162;p2">
              <a:extLst>
                <a:ext uri="{FF2B5EF4-FFF2-40B4-BE49-F238E27FC236}">
                  <a16:creationId xmlns:a16="http://schemas.microsoft.com/office/drawing/2014/main" id="{4327619C-FF76-077C-06B0-D44B1EDFC670}"/>
                </a:ext>
              </a:extLst>
            </p:cNvPr>
            <p:cNvSpPr/>
            <p:nvPr/>
          </p:nvSpPr>
          <p:spPr>
            <a:xfrm>
              <a:off x="5531552" y="5048954"/>
              <a:ext cx="1383216" cy="704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09 A.M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Google Shape;165;p2">
              <a:extLst>
                <a:ext uri="{FF2B5EF4-FFF2-40B4-BE49-F238E27FC236}">
                  <a16:creationId xmlns:a16="http://schemas.microsoft.com/office/drawing/2014/main" id="{87EA2D10-D35A-2E26-7FC6-CF1E1837AF88}"/>
                </a:ext>
              </a:extLst>
            </p:cNvPr>
            <p:cNvSpPr/>
            <p:nvPr/>
          </p:nvSpPr>
          <p:spPr>
            <a:xfrm>
              <a:off x="3047618" y="2169341"/>
              <a:ext cx="2190749" cy="7138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EVENT </a:t>
              </a: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6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nline Image Placeholder 49">
            <a:extLst>
              <a:ext uri="{FF2B5EF4-FFF2-40B4-BE49-F238E27FC236}">
                <a16:creationId xmlns:a16="http://schemas.microsoft.com/office/drawing/2014/main" id="{396B1465-25F5-39E2-662C-129D9B084D1F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C336EE6-DAAA-77B6-063F-E18E0372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166940"/>
            <a:ext cx="6689079" cy="463363"/>
          </a:xfrm>
        </p:spPr>
        <p:txBody>
          <a:bodyPr/>
          <a:lstStyle/>
          <a:p>
            <a:r>
              <a:rPr lang="en-US" dirty="0"/>
              <a:t>Content title</a:t>
            </a:r>
            <a:endParaRPr lang="en-B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63CA87-0021-CCFE-A06E-67ABB200B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661768"/>
            <a:ext cx="6689079" cy="352519"/>
          </a:xfrm>
        </p:spPr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13379C-2B81-F1DC-C9B5-B51D749CB2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3429000"/>
            <a:ext cx="3132137" cy="2560848"/>
          </a:xfrm>
        </p:spPr>
        <p:txBody>
          <a:bodyPr/>
          <a:lstStyle/>
          <a:p>
            <a:r>
              <a:rPr lang="en-BR" dirty="0"/>
              <a:t>Lorem Ipsum </a:t>
            </a:r>
          </a:p>
          <a:p>
            <a:r>
              <a:rPr lang="en-BR" dirty="0"/>
              <a:t>Lorem Ipsum </a:t>
            </a:r>
          </a:p>
          <a:p>
            <a:r>
              <a:rPr lang="en-BR" dirty="0"/>
              <a:t>Lorem Ipsum </a:t>
            </a:r>
          </a:p>
          <a:p>
            <a:r>
              <a:rPr lang="en-BR" dirty="0"/>
              <a:t>Lorem Ipsum </a:t>
            </a:r>
          </a:p>
          <a:p>
            <a:r>
              <a:rPr lang="en-BR" dirty="0"/>
              <a:t>Lorem Ipsum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340D503-A279-5E2F-6A0D-ABAF906D614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5834" y="2760064"/>
            <a:ext cx="2503716" cy="407326"/>
          </a:xfrm>
        </p:spPr>
        <p:txBody>
          <a:bodyPr/>
          <a:lstStyle/>
          <a:p>
            <a:r>
              <a:rPr lang="en-BR" dirty="0"/>
              <a:t>BULLETS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B01A164-42DD-4C30-F0F1-85C9ED0A8B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7735" y="3446482"/>
            <a:ext cx="3145985" cy="2560638"/>
          </a:xfrm>
        </p:spPr>
        <p:txBody>
          <a:bodyPr/>
          <a:lstStyle/>
          <a:p>
            <a:r>
              <a:rPr lang="en-BR" dirty="0"/>
              <a:t>Lorem Ipsum </a:t>
            </a:r>
          </a:p>
          <a:p>
            <a:r>
              <a:rPr lang="en-BR" dirty="0"/>
              <a:t>Lorem Ipsum </a:t>
            </a:r>
          </a:p>
          <a:p>
            <a:r>
              <a:rPr lang="en-BR" dirty="0"/>
              <a:t>Lorem Ipsum </a:t>
            </a:r>
          </a:p>
          <a:p>
            <a:r>
              <a:rPr lang="en-BR" dirty="0"/>
              <a:t>Lorem Ipsum </a:t>
            </a:r>
          </a:p>
          <a:p>
            <a:r>
              <a:rPr lang="en-BR" dirty="0"/>
              <a:t>Lorem Ipsum </a:t>
            </a:r>
          </a:p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6338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CA9CEC28-AC7D-396A-49C8-56DB0BB756CC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Online Image Placeholder 5">
            <a:extLst>
              <a:ext uri="{FF2B5EF4-FFF2-40B4-BE49-F238E27FC236}">
                <a16:creationId xmlns:a16="http://schemas.microsoft.com/office/drawing/2014/main" id="{99E55EEF-9E80-5E1A-7EFD-5588CBBF8F23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86BC58-D363-F100-76DD-AF0041B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title</a:t>
            </a:r>
            <a:endParaRPr lang="en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F492D-4802-5FC1-4360-E8A346AB26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D5961F-4A7C-A2A9-DC9A-B2C10C64113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3855" y="1825625"/>
            <a:ext cx="6414871" cy="280179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Proin </a:t>
            </a:r>
            <a:r>
              <a:rPr lang="en-US" sz="2000" dirty="0" err="1"/>
              <a:t>blandit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dapibus</a:t>
            </a:r>
            <a:r>
              <a:rPr lang="en-US" sz="2000" dirty="0"/>
              <a:t>. </a:t>
            </a:r>
            <a:r>
              <a:rPr lang="en-US" sz="2000" dirty="0" err="1"/>
              <a:t>Phasellus</a:t>
            </a:r>
            <a:r>
              <a:rPr lang="en-US" sz="2000" dirty="0"/>
              <a:t> at ligula id </a:t>
            </a:r>
            <a:r>
              <a:rPr lang="en-US" sz="2000" dirty="0" err="1"/>
              <a:t>enim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dapibus</a:t>
            </a:r>
            <a:r>
              <a:rPr lang="en-US" sz="2000" dirty="0"/>
              <a:t>. Duis at </a:t>
            </a:r>
            <a:r>
              <a:rPr lang="en-US" sz="2000" dirty="0" err="1"/>
              <a:t>massa</a:t>
            </a:r>
            <a:r>
              <a:rPr lang="en-US" sz="2000" dirty="0"/>
              <a:t> </a:t>
            </a:r>
            <a:r>
              <a:rPr lang="en-US" sz="2000" dirty="0" err="1"/>
              <a:t>quam</a:t>
            </a:r>
            <a:r>
              <a:rPr lang="en-US" sz="2000" dirty="0"/>
              <a:t>. Mauris </a:t>
            </a:r>
            <a:r>
              <a:rPr lang="en-US" sz="2000" dirty="0" err="1"/>
              <a:t>ornare</a:t>
            </a:r>
            <a:r>
              <a:rPr lang="en-US" sz="2000" dirty="0"/>
              <a:t> </a:t>
            </a:r>
            <a:r>
              <a:rPr lang="en-US" sz="2000" dirty="0" err="1"/>
              <a:t>blandit</a:t>
            </a:r>
            <a:r>
              <a:rPr lang="en-US" sz="2000" dirty="0"/>
              <a:t> </a:t>
            </a:r>
            <a:r>
              <a:rPr lang="en-US" sz="2000" dirty="0" err="1"/>
              <a:t>enim</a:t>
            </a:r>
            <a:r>
              <a:rPr lang="en-US" sz="2000" dirty="0"/>
              <a:t>, at </a:t>
            </a:r>
            <a:r>
              <a:rPr lang="en-US" sz="2000" dirty="0" err="1"/>
              <a:t>mollis</a:t>
            </a:r>
            <a:r>
              <a:rPr lang="en-US" sz="2000" dirty="0"/>
              <a:t> diam vestibulum </a:t>
            </a:r>
            <a:r>
              <a:rPr lang="en-US" sz="2000" dirty="0" err="1"/>
              <a:t>eu</a:t>
            </a:r>
            <a:r>
              <a:rPr lang="en-US" sz="2000" dirty="0"/>
              <a:t>. Sed pharetra ex ligula, sit </a:t>
            </a:r>
            <a:r>
              <a:rPr lang="en-US" sz="2000" dirty="0" err="1"/>
              <a:t>amet</a:t>
            </a:r>
            <a:r>
              <a:rPr lang="en-US" sz="2000" dirty="0"/>
              <a:t> </a:t>
            </a:r>
            <a:r>
              <a:rPr lang="en-US" sz="2000" dirty="0" err="1"/>
              <a:t>rhoncus</a:t>
            </a:r>
            <a:r>
              <a:rPr lang="en-US" sz="2000" dirty="0"/>
              <a:t> </a:t>
            </a:r>
            <a:r>
              <a:rPr lang="en-US" sz="2000" dirty="0" err="1"/>
              <a:t>justo</a:t>
            </a:r>
            <a:r>
              <a:rPr lang="en-US" sz="2000" dirty="0"/>
              <a:t> auctor at. Sed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arcu</a:t>
            </a:r>
            <a:r>
              <a:rPr lang="en-US" sz="2000" dirty="0"/>
              <a:t>, </a:t>
            </a:r>
            <a:r>
              <a:rPr lang="en-US" sz="2000" dirty="0" err="1"/>
              <a:t>placerat</a:t>
            </a:r>
            <a:r>
              <a:rPr lang="en-US" sz="2000" dirty="0"/>
              <a:t> vel </a:t>
            </a:r>
            <a:r>
              <a:rPr lang="en-US" sz="2000" dirty="0" err="1"/>
              <a:t>arcu</a:t>
            </a:r>
            <a:r>
              <a:rPr lang="en-US" sz="2000" dirty="0"/>
              <a:t> cursus,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. </a:t>
            </a:r>
            <a:r>
              <a:rPr lang="en-US" sz="2000" dirty="0" err="1"/>
              <a:t>Phasellus</a:t>
            </a:r>
            <a:r>
              <a:rPr lang="en-US" sz="2000" dirty="0"/>
              <a:t> nec </a:t>
            </a:r>
            <a:r>
              <a:rPr lang="en-US" sz="2000" dirty="0" err="1"/>
              <a:t>metus</a:t>
            </a:r>
            <a:r>
              <a:rPr lang="en-US" sz="2000" dirty="0"/>
              <a:t> in </a:t>
            </a:r>
            <a:r>
              <a:rPr lang="en-US" sz="2000" dirty="0" err="1"/>
              <a:t>nisl</a:t>
            </a:r>
            <a:r>
              <a:rPr lang="en-US" sz="2000" dirty="0"/>
              <a:t> auctor </a:t>
            </a:r>
            <a:r>
              <a:rPr lang="en-US" sz="2000" dirty="0" err="1"/>
              <a:t>interdum</a:t>
            </a:r>
            <a:r>
              <a:rPr lang="en-US" sz="2000" dirty="0"/>
              <a:t>.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diam, </a:t>
            </a:r>
            <a:r>
              <a:rPr lang="en-US" sz="2000" dirty="0" err="1"/>
              <a:t>dignissim</a:t>
            </a:r>
            <a:r>
              <a:rPr lang="en-US" sz="2000" dirty="0"/>
              <a:t> vitae libero </a:t>
            </a:r>
            <a:r>
              <a:rPr lang="en-US" sz="2000" dirty="0" err="1"/>
              <a:t>quis</a:t>
            </a:r>
            <a:r>
              <a:rPr lang="en-US" sz="2000" dirty="0"/>
              <a:t>, </a:t>
            </a:r>
            <a:r>
              <a:rPr lang="en-US" sz="2000" dirty="0" err="1"/>
              <a:t>tincidunt</a:t>
            </a:r>
            <a:r>
              <a:rPr lang="en-US" sz="2000" dirty="0"/>
              <a:t> </a:t>
            </a:r>
            <a:r>
              <a:rPr lang="en-US" sz="2000" dirty="0" err="1"/>
              <a:t>mollis</a:t>
            </a:r>
            <a:r>
              <a:rPr lang="en-US" sz="2000" dirty="0"/>
              <a:t> ipsum. Nunc </a:t>
            </a:r>
            <a:r>
              <a:rPr lang="en-US" sz="2000" dirty="0" err="1"/>
              <a:t>finibus</a:t>
            </a:r>
            <a:r>
              <a:rPr lang="en-US" sz="2000" dirty="0"/>
              <a:t> </a:t>
            </a:r>
            <a:r>
              <a:rPr lang="en-US" sz="2000" dirty="0" err="1"/>
              <a:t>blandit</a:t>
            </a:r>
            <a:r>
              <a:rPr lang="en-US" sz="2000" dirty="0"/>
              <a:t> pharetra. Maecenas </a:t>
            </a:r>
            <a:r>
              <a:rPr lang="en-US" sz="2000" dirty="0" err="1"/>
              <a:t>molestie</a:t>
            </a:r>
            <a:r>
              <a:rPr lang="en-US" sz="2000" dirty="0"/>
              <a:t> diam sit </a:t>
            </a:r>
            <a:r>
              <a:rPr lang="en-US" sz="2000" dirty="0" err="1"/>
              <a:t>amet</a:t>
            </a:r>
            <a:r>
              <a:rPr lang="en-US" sz="2000" dirty="0"/>
              <a:t> </a:t>
            </a:r>
            <a:r>
              <a:rPr lang="en-US" sz="2000" dirty="0" err="1"/>
              <a:t>luctus</a:t>
            </a:r>
            <a:r>
              <a:rPr lang="en-US" sz="2000" dirty="0"/>
              <a:t> fermentum. </a:t>
            </a:r>
            <a:r>
              <a:rPr lang="en-US" sz="2000" dirty="0" err="1"/>
              <a:t>Suspendisse</a:t>
            </a:r>
            <a:r>
              <a:rPr lang="en-US" sz="2000" dirty="0"/>
              <a:t> </a:t>
            </a:r>
            <a:r>
              <a:rPr lang="en-US" sz="2000" dirty="0" err="1"/>
              <a:t>tincidunt</a:t>
            </a:r>
            <a:r>
              <a:rPr lang="en-US" sz="2000" dirty="0"/>
              <a:t> </a:t>
            </a:r>
            <a:r>
              <a:rPr lang="en-US" sz="2000" dirty="0" err="1"/>
              <a:t>rutrum</a:t>
            </a:r>
            <a:r>
              <a:rPr lang="en-US" sz="2000" dirty="0"/>
              <a:t> dictum. 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12161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69642-25B7-CDF8-48B6-7001FB20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824DCF3-5997-95CF-0587-CFDC41D1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446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Scorai">
      <a:dk1>
        <a:srgbClr val="0B1D26"/>
      </a:dk1>
      <a:lt1>
        <a:srgbClr val="FFFFFF"/>
      </a:lt1>
      <a:dk2>
        <a:srgbClr val="134B6D"/>
      </a:dk2>
      <a:lt2>
        <a:srgbClr val="056DA0"/>
      </a:lt2>
      <a:accent1>
        <a:srgbClr val="4EA348"/>
      </a:accent1>
      <a:accent2>
        <a:srgbClr val="E97132"/>
      </a:accent2>
      <a:accent3>
        <a:srgbClr val="9C1B49"/>
      </a:accent3>
      <a:accent4>
        <a:srgbClr val="3E804B"/>
      </a:accent4>
      <a:accent5>
        <a:srgbClr val="EF4C3A"/>
      </a:accent5>
      <a:accent6>
        <a:srgbClr val="F89A38"/>
      </a:accent6>
      <a:hlink>
        <a:srgbClr val="7C153D"/>
      </a:hlink>
      <a:folHlink>
        <a:srgbClr val="5CBA4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DB3DF145543724CAE03B74D2564C9AD" ma:contentTypeVersion="12" ma:contentTypeDescription="Crie um novo documento." ma:contentTypeScope="" ma:versionID="2116b191bf9403ac3efe2313517af091">
  <xsd:schema xmlns:xsd="http://www.w3.org/2001/XMLSchema" xmlns:xs="http://www.w3.org/2001/XMLSchema" xmlns:p="http://schemas.microsoft.com/office/2006/metadata/properties" xmlns:ns2="d7e1f5db-b590-47f1-b16e-f8450b04779b" xmlns:ns3="58ab23ef-238e-4884-934d-a92e878e8f49" targetNamespace="http://schemas.microsoft.com/office/2006/metadata/properties" ma:root="true" ma:fieldsID="69adf9054fefdac9e6361a4a53bcc431" ns2:_="" ns3:_="">
    <xsd:import namespace="d7e1f5db-b590-47f1-b16e-f8450b04779b"/>
    <xsd:import namespace="58ab23ef-238e-4884-934d-a92e878e8f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1f5db-b590-47f1-b16e-f8450b0477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2c421cf5-4a25-4d10-ad44-c94ff73c89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b23ef-238e-4884-934d-a92e878e8f4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f3bf931-4a6e-48bd-9941-bfe53f9ae8f0}" ma:internalName="TaxCatchAll" ma:showField="CatchAllData" ma:web="58ab23ef-238e-4884-934d-a92e878e8f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e1f5db-b590-47f1-b16e-f8450b04779b">
      <Terms xmlns="http://schemas.microsoft.com/office/infopath/2007/PartnerControls"/>
    </lcf76f155ced4ddcb4097134ff3c332f>
    <TaxCatchAll xmlns="58ab23ef-238e-4884-934d-a92e878e8f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8FD057-BD81-435E-8494-235790FBA6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e1f5db-b590-47f1-b16e-f8450b04779b"/>
    <ds:schemaRef ds:uri="58ab23ef-238e-4884-934d-a92e878e8f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2C129E-6F92-426D-89B1-A161184C7688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d7e1f5db-b590-47f1-b16e-f8450b04779b"/>
    <ds:schemaRef ds:uri="http://purl.org/dc/elements/1.1/"/>
    <ds:schemaRef ds:uri="http://schemas.openxmlformats.org/package/2006/metadata/core-properties"/>
    <ds:schemaRef ds:uri="58ab23ef-238e-4884-934d-a92e878e8f4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E4DC08-4FDD-4137-9869-5C0862FF8D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347</Words>
  <Application>Microsoft Macintosh PowerPoint</Application>
  <PresentationFormat>Widescreen</PresentationFormat>
  <Paragraphs>66</Paragraphs>
  <Slides>8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Nova</vt:lpstr>
      <vt:lpstr>Calibri</vt:lpstr>
      <vt:lpstr>Courier New</vt:lpstr>
      <vt:lpstr>Tema do Office</vt:lpstr>
      <vt:lpstr>Apresentação do PowerPoint</vt:lpstr>
      <vt:lpstr>Project Title</vt:lpstr>
      <vt:lpstr>Content title</vt:lpstr>
      <vt:lpstr>Content title</vt:lpstr>
      <vt:lpstr>AGENDA</vt:lpstr>
      <vt:lpstr>Content title</vt:lpstr>
      <vt:lpstr>Content title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Kavita Hamza</dc:creator>
  <cp:lastModifiedBy>Caroline Dutra</cp:lastModifiedBy>
  <cp:revision>5</cp:revision>
  <dcterms:created xsi:type="dcterms:W3CDTF">2025-09-30T20:45:08Z</dcterms:created>
  <dcterms:modified xsi:type="dcterms:W3CDTF">2026-02-20T18:26:51Z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0x010100DDB3DF145543724CAE03B74D2564C9AD</vt:lpwstr>
  </property>
  <property fmtid="{D5CDD505-2E9C-101B-9397-08002B2CF9AE}" pid="3" name="MediaServiceImageTags">
    <vt:lpwstr/>
  </property>
</Properties>
</file>